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4"/>
  </p:notesMasterIdLst>
  <p:sldIdLst>
    <p:sldId id="256" r:id="rId2"/>
    <p:sldId id="257" r:id="rId3"/>
    <p:sldId id="258" r:id="rId4"/>
    <p:sldId id="259" r:id="rId5"/>
    <p:sldId id="260" r:id="rId6"/>
    <p:sldId id="265" r:id="rId7"/>
    <p:sldId id="263" r:id="rId8"/>
    <p:sldId id="264" r:id="rId9"/>
    <p:sldId id="373" r:id="rId10"/>
    <p:sldId id="266" r:id="rId11"/>
    <p:sldId id="268" r:id="rId12"/>
    <p:sldId id="267" r:id="rId13"/>
    <p:sldId id="269" r:id="rId14"/>
    <p:sldId id="271" r:id="rId15"/>
    <p:sldId id="270" r:id="rId16"/>
    <p:sldId id="272" r:id="rId17"/>
    <p:sldId id="262" r:id="rId18"/>
    <p:sldId id="261" r:id="rId19"/>
    <p:sldId id="274" r:id="rId20"/>
    <p:sldId id="283" r:id="rId21"/>
    <p:sldId id="359" r:id="rId22"/>
    <p:sldId id="360" r:id="rId23"/>
    <p:sldId id="358" r:id="rId24"/>
    <p:sldId id="276" r:id="rId25"/>
    <p:sldId id="277" r:id="rId26"/>
    <p:sldId id="279" r:id="rId27"/>
    <p:sldId id="290" r:id="rId28"/>
    <p:sldId id="280" r:id="rId29"/>
    <p:sldId id="292" r:id="rId30"/>
    <p:sldId id="293" r:id="rId31"/>
    <p:sldId id="294" r:id="rId32"/>
    <p:sldId id="295" r:id="rId33"/>
    <p:sldId id="296" r:id="rId34"/>
    <p:sldId id="297" r:id="rId35"/>
    <p:sldId id="300" r:id="rId36"/>
    <p:sldId id="291" r:id="rId37"/>
    <p:sldId id="299" r:id="rId38"/>
    <p:sldId id="298"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281" r:id="rId54"/>
    <p:sldId id="315" r:id="rId55"/>
    <p:sldId id="316" r:id="rId56"/>
    <p:sldId id="317" r:id="rId57"/>
    <p:sldId id="319" r:id="rId58"/>
    <p:sldId id="318" r:id="rId59"/>
    <p:sldId id="282" r:id="rId60"/>
    <p:sldId id="278" r:id="rId61"/>
    <p:sldId id="284"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5" r:id="rId77"/>
    <p:sldId id="334" r:id="rId78"/>
    <p:sldId id="336" r:id="rId79"/>
    <p:sldId id="337" r:id="rId80"/>
    <p:sldId id="338" r:id="rId81"/>
    <p:sldId id="339" r:id="rId82"/>
    <p:sldId id="340" r:id="rId83"/>
    <p:sldId id="341" r:id="rId84"/>
    <p:sldId id="342" r:id="rId85"/>
    <p:sldId id="343" r:id="rId86"/>
    <p:sldId id="344" r:id="rId87"/>
    <p:sldId id="285" r:id="rId88"/>
    <p:sldId id="286" r:id="rId89"/>
    <p:sldId id="287" r:id="rId90"/>
    <p:sldId id="345" r:id="rId91"/>
    <p:sldId id="288" r:id="rId92"/>
    <p:sldId id="346" r:id="rId93"/>
    <p:sldId id="354" r:id="rId94"/>
    <p:sldId id="347" r:id="rId95"/>
    <p:sldId id="348" r:id="rId96"/>
    <p:sldId id="349" r:id="rId97"/>
    <p:sldId id="365" r:id="rId98"/>
    <p:sldId id="367" r:id="rId99"/>
    <p:sldId id="363" r:id="rId100"/>
    <p:sldId id="364" r:id="rId101"/>
    <p:sldId id="362" r:id="rId102"/>
    <p:sldId id="351" r:id="rId103"/>
    <p:sldId id="361" r:id="rId104"/>
    <p:sldId id="366" r:id="rId105"/>
    <p:sldId id="368" r:id="rId106"/>
    <p:sldId id="369" r:id="rId107"/>
    <p:sldId id="370" r:id="rId108"/>
    <p:sldId id="352" r:id="rId109"/>
    <p:sldId id="357" r:id="rId110"/>
    <p:sldId id="355" r:id="rId111"/>
    <p:sldId id="371" r:id="rId112"/>
    <p:sldId id="372" r:id="rId1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D3A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B4473A-4DDC-4692-AFAC-2C4129C2118D}" v="309" dt="2022-09-07T20:38:56.7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81" d="100"/>
          <a:sy n="81" d="100"/>
        </p:scale>
        <p:origin x="725" y="62"/>
      </p:cViewPr>
      <p:guideLst/>
    </p:cSldViewPr>
  </p:slideViewPr>
  <p:outlineViewPr>
    <p:cViewPr>
      <p:scale>
        <a:sx n="33" d="100"/>
        <a:sy n="33" d="100"/>
      </p:scale>
      <p:origin x="0" y="-44582"/>
    </p:cViewPr>
  </p:outlineViewPr>
  <p:notesTextViewPr>
    <p:cViewPr>
      <p:scale>
        <a:sx n="1" d="1"/>
        <a:sy n="1" d="1"/>
      </p:scale>
      <p:origin x="0" y="0"/>
    </p:cViewPr>
  </p:notesTextViewPr>
  <p:sorterViewPr>
    <p:cViewPr>
      <p:scale>
        <a:sx n="100" d="100"/>
        <a:sy n="100" d="100"/>
      </p:scale>
      <p:origin x="0" y="-42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Lam" userId="d28e705ca1d4f49d" providerId="LiveId" clId="{FAB4473A-4DDC-4692-AFAC-2C4129C2118D}"/>
    <pc:docChg chg="undo redo custSel addSld delSld modSld sldOrd">
      <pc:chgData name="Thomas Lam" userId="d28e705ca1d4f49d" providerId="LiveId" clId="{FAB4473A-4DDC-4692-AFAC-2C4129C2118D}" dt="2022-09-07T20:39:59.516" v="3925" actId="20577"/>
      <pc:docMkLst>
        <pc:docMk/>
      </pc:docMkLst>
      <pc:sldChg chg="modSp mod">
        <pc:chgData name="Thomas Lam" userId="d28e705ca1d4f49d" providerId="LiveId" clId="{FAB4473A-4DDC-4692-AFAC-2C4129C2118D}" dt="2022-09-01T16:49:50.260" v="0" actId="20577"/>
        <pc:sldMkLst>
          <pc:docMk/>
          <pc:sldMk cId="3440933510" sldId="256"/>
        </pc:sldMkLst>
        <pc:spChg chg="mod">
          <ac:chgData name="Thomas Lam" userId="d28e705ca1d4f49d" providerId="LiveId" clId="{FAB4473A-4DDC-4692-AFAC-2C4129C2118D}" dt="2022-09-01T16:49:50.260" v="0" actId="20577"/>
          <ac:spMkLst>
            <pc:docMk/>
            <pc:sldMk cId="3440933510" sldId="256"/>
            <ac:spMk id="3" creationId="{C8AC4EF3-A076-4643-B117-1C8AF127B222}"/>
          </ac:spMkLst>
        </pc:spChg>
      </pc:sldChg>
      <pc:sldChg chg="modSp mod">
        <pc:chgData name="Thomas Lam" userId="d28e705ca1d4f49d" providerId="LiveId" clId="{FAB4473A-4DDC-4692-AFAC-2C4129C2118D}" dt="2022-09-01T17:15:09.979" v="7" actId="20577"/>
        <pc:sldMkLst>
          <pc:docMk/>
          <pc:sldMk cId="2084707949" sldId="260"/>
        </pc:sldMkLst>
        <pc:spChg chg="mod">
          <ac:chgData name="Thomas Lam" userId="d28e705ca1d4f49d" providerId="LiveId" clId="{FAB4473A-4DDC-4692-AFAC-2C4129C2118D}" dt="2022-09-01T17:15:09.979" v="7" actId="20577"/>
          <ac:spMkLst>
            <pc:docMk/>
            <pc:sldMk cId="2084707949" sldId="260"/>
            <ac:spMk id="2" creationId="{B6AE0580-518D-448A-855F-0F8FE8C53A94}"/>
          </ac:spMkLst>
        </pc:spChg>
      </pc:sldChg>
      <pc:sldChg chg="ord">
        <pc:chgData name="Thomas Lam" userId="d28e705ca1d4f49d" providerId="LiveId" clId="{FAB4473A-4DDC-4692-AFAC-2C4129C2118D}" dt="2022-09-01T17:16:51.563" v="10"/>
        <pc:sldMkLst>
          <pc:docMk/>
          <pc:sldMk cId="3000385050" sldId="261"/>
        </pc:sldMkLst>
      </pc:sldChg>
      <pc:sldChg chg="modSp mod ord">
        <pc:chgData name="Thomas Lam" userId="d28e705ca1d4f49d" providerId="LiveId" clId="{FAB4473A-4DDC-4692-AFAC-2C4129C2118D}" dt="2022-09-07T20:39:59.516" v="3925" actId="20577"/>
        <pc:sldMkLst>
          <pc:docMk/>
          <pc:sldMk cId="3144877405" sldId="262"/>
        </pc:sldMkLst>
        <pc:spChg chg="mod">
          <ac:chgData name="Thomas Lam" userId="d28e705ca1d4f49d" providerId="LiveId" clId="{FAB4473A-4DDC-4692-AFAC-2C4129C2118D}" dt="2022-09-07T20:39:59.516" v="3925" actId="20577"/>
          <ac:spMkLst>
            <pc:docMk/>
            <pc:sldMk cId="3144877405" sldId="262"/>
            <ac:spMk id="3" creationId="{DBD3463A-CDB3-4A38-AE4E-03DF1FE69597}"/>
          </ac:spMkLst>
        </pc:spChg>
      </pc:sldChg>
      <pc:sldChg chg="addSp modSp mod modAnim">
        <pc:chgData name="Thomas Lam" userId="d28e705ca1d4f49d" providerId="LiveId" clId="{FAB4473A-4DDC-4692-AFAC-2C4129C2118D}" dt="2022-09-07T20:38:56.763" v="3882" actId="20577"/>
        <pc:sldMkLst>
          <pc:docMk/>
          <pc:sldMk cId="2765668510" sldId="272"/>
        </pc:sldMkLst>
        <pc:spChg chg="add mod">
          <ac:chgData name="Thomas Lam" userId="d28e705ca1d4f49d" providerId="LiveId" clId="{FAB4473A-4DDC-4692-AFAC-2C4129C2118D}" dt="2022-09-07T20:38:56.763" v="3882" actId="20577"/>
          <ac:spMkLst>
            <pc:docMk/>
            <pc:sldMk cId="2765668510" sldId="272"/>
            <ac:spMk id="3" creationId="{BBE37FC1-9973-2276-217D-3D27651B79D1}"/>
          </ac:spMkLst>
        </pc:spChg>
      </pc:sldChg>
      <pc:sldChg chg="del">
        <pc:chgData name="Thomas Lam" userId="d28e705ca1d4f49d" providerId="LiveId" clId="{FAB4473A-4DDC-4692-AFAC-2C4129C2118D}" dt="2022-09-01T17:16:40.591" v="8" actId="2696"/>
        <pc:sldMkLst>
          <pc:docMk/>
          <pc:sldMk cId="370513405" sldId="273"/>
        </pc:sldMkLst>
      </pc:sldChg>
      <pc:sldChg chg="addSp delSp modSp mod modAnim">
        <pc:chgData name="Thomas Lam" userId="d28e705ca1d4f49d" providerId="LiveId" clId="{FAB4473A-4DDC-4692-AFAC-2C4129C2118D}" dt="2022-09-01T17:22:29.528" v="82"/>
        <pc:sldMkLst>
          <pc:docMk/>
          <pc:sldMk cId="206253621" sldId="274"/>
        </pc:sldMkLst>
        <pc:picChg chg="add">
          <ac:chgData name="Thomas Lam" userId="d28e705ca1d4f49d" providerId="LiveId" clId="{FAB4473A-4DDC-4692-AFAC-2C4129C2118D}" dt="2022-09-01T17:22:07.770" v="80"/>
          <ac:picMkLst>
            <pc:docMk/>
            <pc:sldMk cId="206253621" sldId="274"/>
            <ac:picMk id="2050" creationId="{D8C1DDFC-7F05-E34C-CA24-02E73451E27D}"/>
          </ac:picMkLst>
        </pc:picChg>
        <pc:cxnChg chg="add del mod">
          <ac:chgData name="Thomas Lam" userId="d28e705ca1d4f49d" providerId="LiveId" clId="{FAB4473A-4DDC-4692-AFAC-2C4129C2118D}" dt="2022-09-01T17:18:55.339" v="35" actId="11529"/>
          <ac:cxnSpMkLst>
            <pc:docMk/>
            <pc:sldMk cId="206253621" sldId="274"/>
            <ac:cxnSpMk id="6" creationId="{57075866-613A-3090-0EDB-5CCA0793AFED}"/>
          </ac:cxnSpMkLst>
        </pc:cxnChg>
        <pc:cxnChg chg="add mod">
          <ac:chgData name="Thomas Lam" userId="d28e705ca1d4f49d" providerId="LiveId" clId="{FAB4473A-4DDC-4692-AFAC-2C4129C2118D}" dt="2022-09-01T17:19:47.721" v="45" actId="14100"/>
          <ac:cxnSpMkLst>
            <pc:docMk/>
            <pc:sldMk cId="206253621" sldId="274"/>
            <ac:cxnSpMk id="8" creationId="{2CBAD498-2F96-9826-889D-860EB0ED9360}"/>
          </ac:cxnSpMkLst>
        </pc:cxnChg>
        <pc:cxnChg chg="add mod">
          <ac:chgData name="Thomas Lam" userId="d28e705ca1d4f49d" providerId="LiveId" clId="{FAB4473A-4DDC-4692-AFAC-2C4129C2118D}" dt="2022-09-01T17:19:53.655" v="47" actId="14100"/>
          <ac:cxnSpMkLst>
            <pc:docMk/>
            <pc:sldMk cId="206253621" sldId="274"/>
            <ac:cxnSpMk id="9" creationId="{D5579D8B-833F-F942-FB36-5DBD0E7DDAD0}"/>
          </ac:cxnSpMkLst>
        </pc:cxnChg>
      </pc:sldChg>
      <pc:sldChg chg="addSp modSp del">
        <pc:chgData name="Thomas Lam" userId="d28e705ca1d4f49d" providerId="LiveId" clId="{FAB4473A-4DDC-4692-AFAC-2C4129C2118D}" dt="2022-09-01T17:21:09.045" v="49" actId="47"/>
        <pc:sldMkLst>
          <pc:docMk/>
          <pc:sldMk cId="1894850857" sldId="275"/>
        </pc:sldMkLst>
        <pc:cxnChg chg="add mod">
          <ac:chgData name="Thomas Lam" userId="d28e705ca1d4f49d" providerId="LiveId" clId="{FAB4473A-4DDC-4692-AFAC-2C4129C2118D}" dt="2022-09-01T17:20:22.233" v="48"/>
          <ac:cxnSpMkLst>
            <pc:docMk/>
            <pc:sldMk cId="1894850857" sldId="275"/>
            <ac:cxnSpMk id="3" creationId="{85180B5E-6A83-0D07-1AAA-2D6958431B12}"/>
          </ac:cxnSpMkLst>
        </pc:cxnChg>
        <pc:cxnChg chg="add mod">
          <ac:chgData name="Thomas Lam" userId="d28e705ca1d4f49d" providerId="LiveId" clId="{FAB4473A-4DDC-4692-AFAC-2C4129C2118D}" dt="2022-09-01T17:20:22.233" v="48"/>
          <ac:cxnSpMkLst>
            <pc:docMk/>
            <pc:sldMk cId="1894850857" sldId="275"/>
            <ac:cxnSpMk id="4" creationId="{6A58AA16-065B-66CB-C4AE-C439B33314FB}"/>
          </ac:cxnSpMkLst>
        </pc:cxnChg>
      </pc:sldChg>
      <pc:sldChg chg="ord">
        <pc:chgData name="Thomas Lam" userId="d28e705ca1d4f49d" providerId="LiveId" clId="{FAB4473A-4DDC-4692-AFAC-2C4129C2118D}" dt="2022-09-06T04:33:43.881" v="3830"/>
        <pc:sldMkLst>
          <pc:docMk/>
          <pc:sldMk cId="1358755206" sldId="278"/>
        </pc:sldMkLst>
      </pc:sldChg>
      <pc:sldChg chg="ord">
        <pc:chgData name="Thomas Lam" userId="d28e705ca1d4f49d" providerId="LiveId" clId="{FAB4473A-4DDC-4692-AFAC-2C4129C2118D}" dt="2022-09-01T17:23:38.651" v="85"/>
        <pc:sldMkLst>
          <pc:docMk/>
          <pc:sldMk cId="2481412489" sldId="283"/>
        </pc:sldMkLst>
      </pc:sldChg>
      <pc:sldChg chg="del">
        <pc:chgData name="Thomas Lam" userId="d28e705ca1d4f49d" providerId="LiveId" clId="{FAB4473A-4DDC-4692-AFAC-2C4129C2118D}" dt="2022-09-06T04:35:09.828" v="3831" actId="47"/>
        <pc:sldMkLst>
          <pc:docMk/>
          <pc:sldMk cId="2925088825" sldId="289"/>
        </pc:sldMkLst>
      </pc:sldChg>
      <pc:sldChg chg="addSp delSp modSp mod">
        <pc:chgData name="Thomas Lam" userId="d28e705ca1d4f49d" providerId="LiveId" clId="{FAB4473A-4DDC-4692-AFAC-2C4129C2118D}" dt="2022-09-07T18:12:30.170" v="3834" actId="478"/>
        <pc:sldMkLst>
          <pc:docMk/>
          <pc:sldMk cId="3168886537" sldId="316"/>
        </pc:sldMkLst>
        <pc:spChg chg="add del mod">
          <ac:chgData name="Thomas Lam" userId="d28e705ca1d4f49d" providerId="LiveId" clId="{FAB4473A-4DDC-4692-AFAC-2C4129C2118D}" dt="2022-09-07T18:12:30.170" v="3834" actId="478"/>
          <ac:spMkLst>
            <pc:docMk/>
            <pc:sldMk cId="3168886537" sldId="316"/>
            <ac:spMk id="2" creationId="{F9A08A65-017E-8364-E12C-C8658D40C979}"/>
          </ac:spMkLst>
        </pc:spChg>
        <pc:picChg chg="add">
          <ac:chgData name="Thomas Lam" userId="d28e705ca1d4f49d" providerId="LiveId" clId="{FAB4473A-4DDC-4692-AFAC-2C4129C2118D}" dt="2022-09-07T18:12:22.246" v="3832"/>
          <ac:picMkLst>
            <pc:docMk/>
            <pc:sldMk cId="3168886537" sldId="316"/>
            <ac:picMk id="1026" creationId="{C101F6B3-CA84-81CE-70CA-5759A468BE5C}"/>
          </ac:picMkLst>
        </pc:picChg>
        <pc:picChg chg="del">
          <ac:chgData name="Thomas Lam" userId="d28e705ca1d4f49d" providerId="LiveId" clId="{FAB4473A-4DDC-4692-AFAC-2C4129C2118D}" dt="2022-09-07T18:12:26.390" v="3833" actId="478"/>
          <ac:picMkLst>
            <pc:docMk/>
            <pc:sldMk cId="3168886537" sldId="316"/>
            <ac:picMk id="30725" creationId="{DBF26084-1825-48EF-9030-7B355B2977BD}"/>
          </ac:picMkLst>
        </pc:picChg>
      </pc:sldChg>
      <pc:sldChg chg="del">
        <pc:chgData name="Thomas Lam" userId="d28e705ca1d4f49d" providerId="LiveId" clId="{FAB4473A-4DDC-4692-AFAC-2C4129C2118D}" dt="2022-09-05T02:20:34.667" v="740" actId="47"/>
        <pc:sldMkLst>
          <pc:docMk/>
          <pc:sldMk cId="4194101892" sldId="350"/>
        </pc:sldMkLst>
      </pc:sldChg>
      <pc:sldChg chg="del">
        <pc:chgData name="Thomas Lam" userId="d28e705ca1d4f49d" providerId="LiveId" clId="{FAB4473A-4DDC-4692-AFAC-2C4129C2118D}" dt="2022-09-05T02:20:35.664" v="741" actId="47"/>
        <pc:sldMkLst>
          <pc:docMk/>
          <pc:sldMk cId="4101235121" sldId="353"/>
        </pc:sldMkLst>
      </pc:sldChg>
      <pc:sldChg chg="addSp delSp modSp new mod modAnim">
        <pc:chgData name="Thomas Lam" userId="d28e705ca1d4f49d" providerId="LiveId" clId="{FAB4473A-4DDC-4692-AFAC-2C4129C2118D}" dt="2022-09-01T19:11:34.553" v="739"/>
        <pc:sldMkLst>
          <pc:docMk/>
          <pc:sldMk cId="870033529" sldId="358"/>
        </pc:sldMkLst>
        <pc:spChg chg="add del">
          <ac:chgData name="Thomas Lam" userId="d28e705ca1d4f49d" providerId="LiveId" clId="{FAB4473A-4DDC-4692-AFAC-2C4129C2118D}" dt="2022-09-01T18:29:21.973" v="111" actId="478"/>
          <ac:spMkLst>
            <pc:docMk/>
            <pc:sldMk cId="870033529" sldId="358"/>
            <ac:spMk id="2" creationId="{CC20D8CC-4BEC-C3EC-32B6-071D9E3D9BCC}"/>
          </ac:spMkLst>
        </pc:spChg>
        <pc:spChg chg="del">
          <ac:chgData name="Thomas Lam" userId="d28e705ca1d4f49d" providerId="LiveId" clId="{FAB4473A-4DDC-4692-AFAC-2C4129C2118D}" dt="2022-09-01T18:26:56.975" v="87" actId="478"/>
          <ac:spMkLst>
            <pc:docMk/>
            <pc:sldMk cId="870033529" sldId="358"/>
            <ac:spMk id="3" creationId="{893D2B52-70B2-1DC0-FE0F-70E4F6A0CA36}"/>
          </ac:spMkLst>
        </pc:spChg>
        <pc:spChg chg="add mod">
          <ac:chgData name="Thomas Lam" userId="d28e705ca1d4f49d" providerId="LiveId" clId="{FAB4473A-4DDC-4692-AFAC-2C4129C2118D}" dt="2022-09-01T18:29:57.601" v="118" actId="1076"/>
          <ac:spMkLst>
            <pc:docMk/>
            <pc:sldMk cId="870033529" sldId="358"/>
            <ac:spMk id="4" creationId="{7B8F8394-0DA5-9A9F-FC97-74C772BDC898}"/>
          </ac:spMkLst>
        </pc:spChg>
        <pc:spChg chg="add mod">
          <ac:chgData name="Thomas Lam" userId="d28e705ca1d4f49d" providerId="LiveId" clId="{FAB4473A-4DDC-4692-AFAC-2C4129C2118D}" dt="2022-09-01T18:29:57.601" v="118" actId="1076"/>
          <ac:spMkLst>
            <pc:docMk/>
            <pc:sldMk cId="870033529" sldId="358"/>
            <ac:spMk id="5" creationId="{3F5BFD1A-93F9-7C8A-C605-5917AD58833B}"/>
          </ac:spMkLst>
        </pc:spChg>
        <pc:spChg chg="add mod">
          <ac:chgData name="Thomas Lam" userId="d28e705ca1d4f49d" providerId="LiveId" clId="{FAB4473A-4DDC-4692-AFAC-2C4129C2118D}" dt="2022-09-01T18:29:57.601" v="118" actId="1076"/>
          <ac:spMkLst>
            <pc:docMk/>
            <pc:sldMk cId="870033529" sldId="358"/>
            <ac:spMk id="6" creationId="{FCDD2D61-D2D0-466D-B470-8A19B7B0AE97}"/>
          </ac:spMkLst>
        </pc:spChg>
        <pc:spChg chg="add mod">
          <ac:chgData name="Thomas Lam" userId="d28e705ca1d4f49d" providerId="LiveId" clId="{FAB4473A-4DDC-4692-AFAC-2C4129C2118D}" dt="2022-09-01T18:29:57.601" v="118" actId="1076"/>
          <ac:spMkLst>
            <pc:docMk/>
            <pc:sldMk cId="870033529" sldId="358"/>
            <ac:spMk id="7" creationId="{389F9DA6-BA37-A4E1-0E78-80951E12E143}"/>
          </ac:spMkLst>
        </pc:spChg>
        <pc:spChg chg="add mod">
          <ac:chgData name="Thomas Lam" userId="d28e705ca1d4f49d" providerId="LiveId" clId="{FAB4473A-4DDC-4692-AFAC-2C4129C2118D}" dt="2022-09-01T18:29:57.601" v="118" actId="1076"/>
          <ac:spMkLst>
            <pc:docMk/>
            <pc:sldMk cId="870033529" sldId="358"/>
            <ac:spMk id="8" creationId="{9F3A1868-DA9E-5084-D435-3557D118B548}"/>
          </ac:spMkLst>
        </pc:spChg>
        <pc:spChg chg="add del mod">
          <ac:chgData name="Thomas Lam" userId="d28e705ca1d4f49d" providerId="LiveId" clId="{FAB4473A-4DDC-4692-AFAC-2C4129C2118D}" dt="2022-09-01T18:28:40.881" v="101"/>
          <ac:spMkLst>
            <pc:docMk/>
            <pc:sldMk cId="870033529" sldId="358"/>
            <ac:spMk id="9" creationId="{5D187DD7-05DF-FC3E-CBC4-EE25BEA63FC6}"/>
          </ac:spMkLst>
        </pc:spChg>
        <pc:spChg chg="add mod">
          <ac:chgData name="Thomas Lam" userId="d28e705ca1d4f49d" providerId="LiveId" clId="{FAB4473A-4DDC-4692-AFAC-2C4129C2118D}" dt="2022-09-01T18:29:57.601" v="118" actId="1076"/>
          <ac:spMkLst>
            <pc:docMk/>
            <pc:sldMk cId="870033529" sldId="358"/>
            <ac:spMk id="10" creationId="{073B107E-EF46-99EE-6AC3-1E9349E0F8FB}"/>
          </ac:spMkLst>
        </pc:spChg>
        <pc:spChg chg="add mod">
          <ac:chgData name="Thomas Lam" userId="d28e705ca1d4f49d" providerId="LiveId" clId="{FAB4473A-4DDC-4692-AFAC-2C4129C2118D}" dt="2022-09-01T18:29:57.601" v="118" actId="1076"/>
          <ac:spMkLst>
            <pc:docMk/>
            <pc:sldMk cId="870033529" sldId="358"/>
            <ac:spMk id="11" creationId="{3FAA07C9-E8C9-AA33-656C-3AAF7A2B502E}"/>
          </ac:spMkLst>
        </pc:spChg>
        <pc:spChg chg="add mod">
          <ac:chgData name="Thomas Lam" userId="d28e705ca1d4f49d" providerId="LiveId" clId="{FAB4473A-4DDC-4692-AFAC-2C4129C2118D}" dt="2022-09-01T18:29:57.601" v="118" actId="1076"/>
          <ac:spMkLst>
            <pc:docMk/>
            <pc:sldMk cId="870033529" sldId="358"/>
            <ac:spMk id="12" creationId="{DBCB11AD-A76B-3C2B-BA8C-9E855955063A}"/>
          </ac:spMkLst>
        </pc:spChg>
        <pc:spChg chg="add del mod">
          <ac:chgData name="Thomas Lam" userId="d28e705ca1d4f49d" providerId="LiveId" clId="{FAB4473A-4DDC-4692-AFAC-2C4129C2118D}" dt="2022-09-01T18:29:54.789" v="117" actId="478"/>
          <ac:spMkLst>
            <pc:docMk/>
            <pc:sldMk cId="870033529" sldId="358"/>
            <ac:spMk id="13" creationId="{AB0D4FF6-9028-0D0F-5E4C-C91263B0D434}"/>
          </ac:spMkLst>
        </pc:spChg>
        <pc:spChg chg="add mod">
          <ac:chgData name="Thomas Lam" userId="d28e705ca1d4f49d" providerId="LiveId" clId="{FAB4473A-4DDC-4692-AFAC-2C4129C2118D}" dt="2022-09-01T18:29:57.601" v="118" actId="1076"/>
          <ac:spMkLst>
            <pc:docMk/>
            <pc:sldMk cId="870033529" sldId="358"/>
            <ac:spMk id="14" creationId="{EC69A905-EB5C-25E1-03A6-545023E6BBFC}"/>
          </ac:spMkLst>
        </pc:spChg>
        <pc:spChg chg="add del mod">
          <ac:chgData name="Thomas Lam" userId="d28e705ca1d4f49d" providerId="LiveId" clId="{FAB4473A-4DDC-4692-AFAC-2C4129C2118D}" dt="2022-09-01T18:29:53.194" v="116"/>
          <ac:spMkLst>
            <pc:docMk/>
            <pc:sldMk cId="870033529" sldId="358"/>
            <ac:spMk id="15" creationId="{43833E02-03C7-C8CA-8A81-99C7049FFA81}"/>
          </ac:spMkLst>
        </pc:spChg>
        <pc:spChg chg="add mod">
          <ac:chgData name="Thomas Lam" userId="d28e705ca1d4f49d" providerId="LiveId" clId="{FAB4473A-4DDC-4692-AFAC-2C4129C2118D}" dt="2022-09-01T18:30:43.587" v="140" actId="20577"/>
          <ac:spMkLst>
            <pc:docMk/>
            <pc:sldMk cId="870033529" sldId="358"/>
            <ac:spMk id="16" creationId="{B6B965BF-61FA-82CD-F60A-7634331A38B3}"/>
          </ac:spMkLst>
        </pc:spChg>
        <pc:spChg chg="add mod">
          <ac:chgData name="Thomas Lam" userId="d28e705ca1d4f49d" providerId="LiveId" clId="{FAB4473A-4DDC-4692-AFAC-2C4129C2118D}" dt="2022-09-01T18:30:45.841" v="141" actId="20577"/>
          <ac:spMkLst>
            <pc:docMk/>
            <pc:sldMk cId="870033529" sldId="358"/>
            <ac:spMk id="17" creationId="{907ED027-CB6E-2BAB-EA48-487B01A4D134}"/>
          </ac:spMkLst>
        </pc:spChg>
        <pc:spChg chg="add del mod">
          <ac:chgData name="Thomas Lam" userId="d28e705ca1d4f49d" providerId="LiveId" clId="{FAB4473A-4DDC-4692-AFAC-2C4129C2118D}" dt="2022-09-01T18:32:40.575" v="152" actId="478"/>
          <ac:spMkLst>
            <pc:docMk/>
            <pc:sldMk cId="870033529" sldId="358"/>
            <ac:spMk id="18" creationId="{05E668E5-381B-B76D-9133-8B9B19315DAB}"/>
          </ac:spMkLst>
        </pc:spChg>
        <pc:spChg chg="add mod">
          <ac:chgData name="Thomas Lam" userId="d28e705ca1d4f49d" providerId="LiveId" clId="{FAB4473A-4DDC-4692-AFAC-2C4129C2118D}" dt="2022-09-01T18:39:53.831" v="197" actId="1076"/>
          <ac:spMkLst>
            <pc:docMk/>
            <pc:sldMk cId="870033529" sldId="358"/>
            <ac:spMk id="19" creationId="{96E3C36E-69EA-D23D-2F60-7ED4B5B3B9A2}"/>
          </ac:spMkLst>
        </pc:spChg>
        <pc:spChg chg="add mod">
          <ac:chgData name="Thomas Lam" userId="d28e705ca1d4f49d" providerId="LiveId" clId="{FAB4473A-4DDC-4692-AFAC-2C4129C2118D}" dt="2022-09-01T18:39:45.797" v="196" actId="1076"/>
          <ac:spMkLst>
            <pc:docMk/>
            <pc:sldMk cId="870033529" sldId="358"/>
            <ac:spMk id="20" creationId="{FBE1621A-0C62-8043-D304-32F57D5CCEF1}"/>
          </ac:spMkLst>
        </pc:spChg>
        <pc:spChg chg="add mod">
          <ac:chgData name="Thomas Lam" userId="d28e705ca1d4f49d" providerId="LiveId" clId="{FAB4473A-4DDC-4692-AFAC-2C4129C2118D}" dt="2022-09-01T18:30:49.561" v="143" actId="20577"/>
          <ac:spMkLst>
            <pc:docMk/>
            <pc:sldMk cId="870033529" sldId="358"/>
            <ac:spMk id="21" creationId="{D7F0EDC6-F236-EAB8-20C7-D1A20096F1FC}"/>
          </ac:spMkLst>
        </pc:spChg>
        <pc:spChg chg="add del mod">
          <ac:chgData name="Thomas Lam" userId="d28e705ca1d4f49d" providerId="LiveId" clId="{FAB4473A-4DDC-4692-AFAC-2C4129C2118D}" dt="2022-09-01T18:33:20.211" v="165" actId="478"/>
          <ac:spMkLst>
            <pc:docMk/>
            <pc:sldMk cId="870033529" sldId="358"/>
            <ac:spMk id="22" creationId="{B06A0AA2-FEA2-F02F-30B4-228194BEB61A}"/>
          </ac:spMkLst>
        </pc:spChg>
        <pc:spChg chg="add del mod">
          <ac:chgData name="Thomas Lam" userId="d28e705ca1d4f49d" providerId="LiveId" clId="{FAB4473A-4DDC-4692-AFAC-2C4129C2118D}" dt="2022-09-01T18:32:55.601" v="158" actId="478"/>
          <ac:spMkLst>
            <pc:docMk/>
            <pc:sldMk cId="870033529" sldId="358"/>
            <ac:spMk id="23" creationId="{E8A1CD73-E771-4216-47D1-5B9383B358A3}"/>
          </ac:spMkLst>
        </pc:spChg>
        <pc:spChg chg="add del mod">
          <ac:chgData name="Thomas Lam" userId="d28e705ca1d4f49d" providerId="LiveId" clId="{FAB4473A-4DDC-4692-AFAC-2C4129C2118D}" dt="2022-09-01T18:33:21.535" v="166" actId="478"/>
          <ac:spMkLst>
            <pc:docMk/>
            <pc:sldMk cId="870033529" sldId="358"/>
            <ac:spMk id="24" creationId="{9A6BF2CB-CEC8-8F65-341F-0F6DB86AE207}"/>
          </ac:spMkLst>
        </pc:spChg>
        <pc:spChg chg="add mod">
          <ac:chgData name="Thomas Lam" userId="d28e705ca1d4f49d" providerId="LiveId" clId="{FAB4473A-4DDC-4692-AFAC-2C4129C2118D}" dt="2022-09-01T18:32:49.263" v="156" actId="20577"/>
          <ac:spMkLst>
            <pc:docMk/>
            <pc:sldMk cId="870033529" sldId="358"/>
            <ac:spMk id="25" creationId="{D6AB4E2F-9E51-BF0F-2F89-A5B3B172DEDD}"/>
          </ac:spMkLst>
        </pc:spChg>
        <pc:spChg chg="add mod">
          <ac:chgData name="Thomas Lam" userId="d28e705ca1d4f49d" providerId="LiveId" clId="{FAB4473A-4DDC-4692-AFAC-2C4129C2118D}" dt="2022-09-01T18:33:24.965" v="168" actId="20577"/>
          <ac:spMkLst>
            <pc:docMk/>
            <pc:sldMk cId="870033529" sldId="358"/>
            <ac:spMk id="26" creationId="{E741848E-2A63-D568-AADD-22E99A197873}"/>
          </ac:spMkLst>
        </pc:spChg>
        <pc:picChg chg="add mod">
          <ac:chgData name="Thomas Lam" userId="d28e705ca1d4f49d" providerId="LiveId" clId="{FAB4473A-4DDC-4692-AFAC-2C4129C2118D}" dt="2022-09-01T19:11:18.386" v="734" actId="1076"/>
          <ac:picMkLst>
            <pc:docMk/>
            <pc:sldMk cId="870033529" sldId="358"/>
            <ac:picMk id="44" creationId="{6C7EB4FF-FAF0-6407-3E8F-CCECB1FDAC35}"/>
          </ac:picMkLst>
        </pc:picChg>
        <pc:picChg chg="add mod">
          <ac:chgData name="Thomas Lam" userId="d28e705ca1d4f49d" providerId="LiveId" clId="{FAB4473A-4DDC-4692-AFAC-2C4129C2118D}" dt="2022-09-01T19:11:21.348" v="736" actId="1076"/>
          <ac:picMkLst>
            <pc:docMk/>
            <pc:sldMk cId="870033529" sldId="358"/>
            <ac:picMk id="45" creationId="{BE0C14B0-04FC-DB8A-3941-586638B0BB66}"/>
          </ac:picMkLst>
        </pc:picChg>
        <pc:picChg chg="add mod">
          <ac:chgData name="Thomas Lam" userId="d28e705ca1d4f49d" providerId="LiveId" clId="{FAB4473A-4DDC-4692-AFAC-2C4129C2118D}" dt="2022-09-01T19:11:26.485" v="738" actId="1076"/>
          <ac:picMkLst>
            <pc:docMk/>
            <pc:sldMk cId="870033529" sldId="358"/>
            <ac:picMk id="46" creationId="{D41FBBB2-C42A-3125-A2BC-EC1968D6B216}"/>
          </ac:picMkLst>
        </pc:picChg>
        <pc:picChg chg="add mod">
          <ac:chgData name="Thomas Lam" userId="d28e705ca1d4f49d" providerId="LiveId" clId="{FAB4473A-4DDC-4692-AFAC-2C4129C2118D}" dt="2022-09-01T19:11:13.346" v="730" actId="1076"/>
          <ac:picMkLst>
            <pc:docMk/>
            <pc:sldMk cId="870033529" sldId="358"/>
            <ac:picMk id="3074" creationId="{7F60343B-ADC6-B179-8515-C3279931D32E}"/>
          </ac:picMkLst>
        </pc:picChg>
        <pc:picChg chg="add del">
          <ac:chgData name="Thomas Lam" userId="d28e705ca1d4f49d" providerId="LiveId" clId="{FAB4473A-4DDC-4692-AFAC-2C4129C2118D}" dt="2022-09-01T19:11:15.256" v="732"/>
          <ac:picMkLst>
            <pc:docMk/>
            <pc:sldMk cId="870033529" sldId="358"/>
            <ac:picMk id="3076" creationId="{651F60A4-D5A5-B0AA-D914-7E23AA2FF7D4}"/>
          </ac:picMkLst>
        </pc:picChg>
        <pc:cxnChg chg="add mod">
          <ac:chgData name="Thomas Lam" userId="d28e705ca1d4f49d" providerId="LiveId" clId="{FAB4473A-4DDC-4692-AFAC-2C4129C2118D}" dt="2022-09-01T18:51:26.164" v="269" actId="14100"/>
          <ac:cxnSpMkLst>
            <pc:docMk/>
            <pc:sldMk cId="870033529" sldId="358"/>
            <ac:cxnSpMk id="28" creationId="{C6FD7AA0-18ED-771C-45EB-43FD23DE1419}"/>
          </ac:cxnSpMkLst>
        </pc:cxnChg>
        <pc:cxnChg chg="add del mod">
          <ac:chgData name="Thomas Lam" userId="d28e705ca1d4f49d" providerId="LiveId" clId="{FAB4473A-4DDC-4692-AFAC-2C4129C2118D}" dt="2022-09-01T18:49:37.443" v="251" actId="11529"/>
          <ac:cxnSpMkLst>
            <pc:docMk/>
            <pc:sldMk cId="870033529" sldId="358"/>
            <ac:cxnSpMk id="30" creationId="{4B77CCC8-3CFE-2CFC-046F-74E4D2C2EC75}"/>
          </ac:cxnSpMkLst>
        </pc:cxnChg>
        <pc:cxnChg chg="add del">
          <ac:chgData name="Thomas Lam" userId="d28e705ca1d4f49d" providerId="LiveId" clId="{FAB4473A-4DDC-4692-AFAC-2C4129C2118D}" dt="2022-09-01T18:49:52.933" v="253" actId="478"/>
          <ac:cxnSpMkLst>
            <pc:docMk/>
            <pc:sldMk cId="870033529" sldId="358"/>
            <ac:cxnSpMk id="32" creationId="{7961B65B-C456-8EA8-BDAE-F075B295715B}"/>
          </ac:cxnSpMkLst>
        </pc:cxnChg>
        <pc:cxnChg chg="add mod">
          <ac:chgData name="Thomas Lam" userId="d28e705ca1d4f49d" providerId="LiveId" clId="{FAB4473A-4DDC-4692-AFAC-2C4129C2118D}" dt="2022-09-01T18:51:03.418" v="262" actId="14100"/>
          <ac:cxnSpMkLst>
            <pc:docMk/>
            <pc:sldMk cId="870033529" sldId="358"/>
            <ac:cxnSpMk id="34" creationId="{B51A7B63-7D13-3365-5AB0-17B40D56980F}"/>
          </ac:cxnSpMkLst>
        </pc:cxnChg>
        <pc:cxnChg chg="add mod">
          <ac:chgData name="Thomas Lam" userId="d28e705ca1d4f49d" providerId="LiveId" clId="{FAB4473A-4DDC-4692-AFAC-2C4129C2118D}" dt="2022-09-01T18:51:14.974" v="265" actId="14100"/>
          <ac:cxnSpMkLst>
            <pc:docMk/>
            <pc:sldMk cId="870033529" sldId="358"/>
            <ac:cxnSpMk id="35" creationId="{2B212F00-170F-BF49-DC08-D6F9C986E40E}"/>
          </ac:cxnSpMkLst>
        </pc:cxnChg>
      </pc:sldChg>
      <pc:sldChg chg="addSp delSp modSp new del mod">
        <pc:chgData name="Thomas Lam" userId="d28e705ca1d4f49d" providerId="LiveId" clId="{FAB4473A-4DDC-4692-AFAC-2C4129C2118D}" dt="2022-09-01T17:22:32.851" v="83" actId="47"/>
        <pc:sldMkLst>
          <pc:docMk/>
          <pc:sldMk cId="3201345633" sldId="358"/>
        </pc:sldMkLst>
        <pc:spChg chg="mod">
          <ac:chgData name="Thomas Lam" userId="d28e705ca1d4f49d" providerId="LiveId" clId="{FAB4473A-4DDC-4692-AFAC-2C4129C2118D}" dt="2022-09-01T17:21:19.177" v="75" actId="20577"/>
          <ac:spMkLst>
            <pc:docMk/>
            <pc:sldMk cId="3201345633" sldId="358"/>
            <ac:spMk id="2" creationId="{5715CF77-532C-0E64-AE2C-77AAD24A60E7}"/>
          </ac:spMkLst>
        </pc:spChg>
        <pc:spChg chg="del">
          <ac:chgData name="Thomas Lam" userId="d28e705ca1d4f49d" providerId="LiveId" clId="{FAB4473A-4DDC-4692-AFAC-2C4129C2118D}" dt="2022-09-01T17:21:52.490" v="76" actId="478"/>
          <ac:spMkLst>
            <pc:docMk/>
            <pc:sldMk cId="3201345633" sldId="358"/>
            <ac:spMk id="3" creationId="{E1B73766-6269-95F1-A25C-DA5E1229BBB2}"/>
          </ac:spMkLst>
        </pc:spChg>
        <pc:picChg chg="add mod">
          <ac:chgData name="Thomas Lam" userId="d28e705ca1d4f49d" providerId="LiveId" clId="{FAB4473A-4DDC-4692-AFAC-2C4129C2118D}" dt="2022-09-01T17:21:57.215" v="79" actId="1076"/>
          <ac:picMkLst>
            <pc:docMk/>
            <pc:sldMk cId="3201345633" sldId="358"/>
            <ac:picMk id="1026" creationId="{48764BE9-3C97-81AE-4BCF-F31FE0AD64B0}"/>
          </ac:picMkLst>
        </pc:picChg>
      </pc:sldChg>
      <pc:sldChg chg="addSp delSp modSp new mod">
        <pc:chgData name="Thomas Lam" userId="d28e705ca1d4f49d" providerId="LiveId" clId="{FAB4473A-4DDC-4692-AFAC-2C4129C2118D}" dt="2022-09-01T19:10:27.625" v="727" actId="1036"/>
        <pc:sldMkLst>
          <pc:docMk/>
          <pc:sldMk cId="1940622816" sldId="359"/>
        </pc:sldMkLst>
        <pc:spChg chg="mod">
          <ac:chgData name="Thomas Lam" userId="d28e705ca1d4f49d" providerId="LiveId" clId="{FAB4473A-4DDC-4692-AFAC-2C4129C2118D}" dt="2022-09-01T18:52:55.914" v="299" actId="20577"/>
          <ac:spMkLst>
            <pc:docMk/>
            <pc:sldMk cId="1940622816" sldId="359"/>
            <ac:spMk id="2" creationId="{E70E04DF-08D1-B29A-8424-88D7E2A061C7}"/>
          </ac:spMkLst>
        </pc:spChg>
        <pc:spChg chg="del">
          <ac:chgData name="Thomas Lam" userId="d28e705ca1d4f49d" providerId="LiveId" clId="{FAB4473A-4DDC-4692-AFAC-2C4129C2118D}" dt="2022-09-01T18:53:24.666" v="300" actId="478"/>
          <ac:spMkLst>
            <pc:docMk/>
            <pc:sldMk cId="1940622816" sldId="359"/>
            <ac:spMk id="3" creationId="{25F8F23A-DDD3-296D-18A6-5851CE209838}"/>
          </ac:spMkLst>
        </pc:spChg>
        <pc:spChg chg="add mod">
          <ac:chgData name="Thomas Lam" userId="d28e705ca1d4f49d" providerId="LiveId" clId="{FAB4473A-4DDC-4692-AFAC-2C4129C2118D}" dt="2022-09-01T18:54:44.148" v="332" actId="1076"/>
          <ac:spMkLst>
            <pc:docMk/>
            <pc:sldMk cId="1940622816" sldId="359"/>
            <ac:spMk id="10" creationId="{E1DFDEA8-2ED2-51E4-8C35-088CC87F5388}"/>
          </ac:spMkLst>
        </pc:spChg>
        <pc:spChg chg="add mod">
          <ac:chgData name="Thomas Lam" userId="d28e705ca1d4f49d" providerId="LiveId" clId="{FAB4473A-4DDC-4692-AFAC-2C4129C2118D}" dt="2022-09-01T18:56:15.042" v="357" actId="1076"/>
          <ac:spMkLst>
            <pc:docMk/>
            <pc:sldMk cId="1940622816" sldId="359"/>
            <ac:spMk id="11" creationId="{341AB227-E2AC-9697-FAF3-C07977113FB6}"/>
          </ac:spMkLst>
        </pc:spChg>
        <pc:spChg chg="add mod">
          <ac:chgData name="Thomas Lam" userId="d28e705ca1d4f49d" providerId="LiveId" clId="{FAB4473A-4DDC-4692-AFAC-2C4129C2118D}" dt="2022-09-01T19:10:09.056" v="716" actId="1076"/>
          <ac:spMkLst>
            <pc:docMk/>
            <pc:sldMk cId="1940622816" sldId="359"/>
            <ac:spMk id="12" creationId="{13210F37-21CF-611D-AA4D-D13A03902140}"/>
          </ac:spMkLst>
        </pc:spChg>
        <pc:spChg chg="add mod">
          <ac:chgData name="Thomas Lam" userId="d28e705ca1d4f49d" providerId="LiveId" clId="{FAB4473A-4DDC-4692-AFAC-2C4129C2118D}" dt="2022-09-01T19:10:27.625" v="727" actId="1036"/>
          <ac:spMkLst>
            <pc:docMk/>
            <pc:sldMk cId="1940622816" sldId="359"/>
            <ac:spMk id="13" creationId="{FEF61D97-1889-570D-033F-D81F3B3BE7EB}"/>
          </ac:spMkLst>
        </pc:spChg>
        <pc:picChg chg="add mod">
          <ac:chgData name="Thomas Lam" userId="d28e705ca1d4f49d" providerId="LiveId" clId="{FAB4473A-4DDC-4692-AFAC-2C4129C2118D}" dt="2022-09-01T18:53:27.910" v="302" actId="1076"/>
          <ac:picMkLst>
            <pc:docMk/>
            <pc:sldMk cId="1940622816" sldId="359"/>
            <ac:picMk id="5" creationId="{F1FBF6DE-3BA3-32AA-A0C1-69E0777D1558}"/>
          </ac:picMkLst>
        </pc:picChg>
        <pc:picChg chg="add mod">
          <ac:chgData name="Thomas Lam" userId="d28e705ca1d4f49d" providerId="LiveId" clId="{FAB4473A-4DDC-4692-AFAC-2C4129C2118D}" dt="2022-09-01T18:53:48.453" v="323" actId="1038"/>
          <ac:picMkLst>
            <pc:docMk/>
            <pc:sldMk cId="1940622816" sldId="359"/>
            <ac:picMk id="7" creationId="{486DEFF7-6044-A72E-8CF3-7762B69B6ADB}"/>
          </ac:picMkLst>
        </pc:picChg>
        <pc:cxnChg chg="add mod">
          <ac:chgData name="Thomas Lam" userId="d28e705ca1d4f49d" providerId="LiveId" clId="{FAB4473A-4DDC-4692-AFAC-2C4129C2118D}" dt="2022-09-01T18:55:02.646" v="335" actId="1582"/>
          <ac:cxnSpMkLst>
            <pc:docMk/>
            <pc:sldMk cId="1940622816" sldId="359"/>
            <ac:cxnSpMk id="9" creationId="{14171B68-AA88-0B38-259F-B076D725D7D8}"/>
          </ac:cxnSpMkLst>
        </pc:cxnChg>
      </pc:sldChg>
      <pc:sldChg chg="addSp modSp new mod">
        <pc:chgData name="Thomas Lam" userId="d28e705ca1d4f49d" providerId="LiveId" clId="{FAB4473A-4DDC-4692-AFAC-2C4129C2118D}" dt="2022-09-01T19:09:03.321" v="701" actId="1076"/>
        <pc:sldMkLst>
          <pc:docMk/>
          <pc:sldMk cId="1029602378" sldId="360"/>
        </pc:sldMkLst>
        <pc:spChg chg="mod">
          <ac:chgData name="Thomas Lam" userId="d28e705ca1d4f49d" providerId="LiveId" clId="{FAB4473A-4DDC-4692-AFAC-2C4129C2118D}" dt="2022-09-01T19:01:45.036" v="370" actId="5793"/>
          <ac:spMkLst>
            <pc:docMk/>
            <pc:sldMk cId="1029602378" sldId="360"/>
            <ac:spMk id="2" creationId="{DBCA9E3C-8970-6EB6-5380-6419B8788C75}"/>
          </ac:spMkLst>
        </pc:spChg>
        <pc:spChg chg="mod">
          <ac:chgData name="Thomas Lam" userId="d28e705ca1d4f49d" providerId="LiveId" clId="{FAB4473A-4DDC-4692-AFAC-2C4129C2118D}" dt="2022-09-01T19:05:10.542" v="529" actId="14100"/>
          <ac:spMkLst>
            <pc:docMk/>
            <pc:sldMk cId="1029602378" sldId="360"/>
            <ac:spMk id="3" creationId="{EE1CB368-A191-2203-82B3-5544748EC35C}"/>
          </ac:spMkLst>
        </pc:spChg>
        <pc:spChg chg="add mod">
          <ac:chgData name="Thomas Lam" userId="d28e705ca1d4f49d" providerId="LiveId" clId="{FAB4473A-4DDC-4692-AFAC-2C4129C2118D}" dt="2022-09-01T19:06:04.575" v="648" actId="20577"/>
          <ac:spMkLst>
            <pc:docMk/>
            <pc:sldMk cId="1029602378" sldId="360"/>
            <ac:spMk id="4" creationId="{08190532-2E63-6ED0-1692-3D8CCF6FFECD}"/>
          </ac:spMkLst>
        </pc:spChg>
        <pc:spChg chg="add mod">
          <ac:chgData name="Thomas Lam" userId="d28e705ca1d4f49d" providerId="LiveId" clId="{FAB4473A-4DDC-4692-AFAC-2C4129C2118D}" dt="2022-09-01T19:09:03.321" v="701" actId="1076"/>
          <ac:spMkLst>
            <pc:docMk/>
            <pc:sldMk cId="1029602378" sldId="360"/>
            <ac:spMk id="5" creationId="{3714D414-19BB-5690-8B3F-732B25A62A60}"/>
          </ac:spMkLst>
        </pc:spChg>
      </pc:sldChg>
      <pc:sldChg chg="modSp mod">
        <pc:chgData name="Thomas Lam" userId="d28e705ca1d4f49d" providerId="LiveId" clId="{FAB4473A-4DDC-4692-AFAC-2C4129C2118D}" dt="2022-09-05T04:00:52.866" v="876" actId="20577"/>
        <pc:sldMkLst>
          <pc:docMk/>
          <pc:sldMk cId="978052823" sldId="361"/>
        </pc:sldMkLst>
        <pc:spChg chg="mod">
          <ac:chgData name="Thomas Lam" userId="d28e705ca1d4f49d" providerId="LiveId" clId="{FAB4473A-4DDC-4692-AFAC-2C4129C2118D}" dt="2022-09-05T04:00:52.866" v="876" actId="20577"/>
          <ac:spMkLst>
            <pc:docMk/>
            <pc:sldMk cId="978052823" sldId="361"/>
            <ac:spMk id="3" creationId="{1E3C99F1-73A9-DE0A-4CB0-76AD864CB0BC}"/>
          </ac:spMkLst>
        </pc:spChg>
      </pc:sldChg>
      <pc:sldChg chg="addSp delSp new mod">
        <pc:chgData name="Thomas Lam" userId="d28e705ca1d4f49d" providerId="LiveId" clId="{FAB4473A-4DDC-4692-AFAC-2C4129C2118D}" dt="2022-09-05T03:59:26.415" v="770"/>
        <pc:sldMkLst>
          <pc:docMk/>
          <pc:sldMk cId="1371577009" sldId="362"/>
        </pc:sldMkLst>
        <pc:spChg chg="del">
          <ac:chgData name="Thomas Lam" userId="d28e705ca1d4f49d" providerId="LiveId" clId="{FAB4473A-4DDC-4692-AFAC-2C4129C2118D}" dt="2022-09-05T02:20:44.090" v="743" actId="478"/>
          <ac:spMkLst>
            <pc:docMk/>
            <pc:sldMk cId="1371577009" sldId="362"/>
            <ac:spMk id="2" creationId="{9979761C-E489-3683-E041-C7D1672B5EDD}"/>
          </ac:spMkLst>
        </pc:spChg>
        <pc:spChg chg="del">
          <ac:chgData name="Thomas Lam" userId="d28e705ca1d4f49d" providerId="LiveId" clId="{FAB4473A-4DDC-4692-AFAC-2C4129C2118D}" dt="2022-09-05T02:20:45.256" v="744" actId="478"/>
          <ac:spMkLst>
            <pc:docMk/>
            <pc:sldMk cId="1371577009" sldId="362"/>
            <ac:spMk id="3" creationId="{9BDFE9CC-3532-DC90-5A4F-3CCBA0ED33EE}"/>
          </ac:spMkLst>
        </pc:spChg>
        <pc:picChg chg="add del">
          <ac:chgData name="Thomas Lam" userId="d28e705ca1d4f49d" providerId="LiveId" clId="{FAB4473A-4DDC-4692-AFAC-2C4129C2118D}" dt="2022-09-05T03:58:08.105" v="766" actId="478"/>
          <ac:picMkLst>
            <pc:docMk/>
            <pc:sldMk cId="1371577009" sldId="362"/>
            <ac:picMk id="1026" creationId="{2A281DEA-A0BC-B7FF-DF94-7B959ECB62E8}"/>
          </ac:picMkLst>
        </pc:picChg>
        <pc:picChg chg="add">
          <ac:chgData name="Thomas Lam" userId="d28e705ca1d4f49d" providerId="LiveId" clId="{FAB4473A-4DDC-4692-AFAC-2C4129C2118D}" dt="2022-09-05T03:59:26.415" v="770"/>
          <ac:picMkLst>
            <pc:docMk/>
            <pc:sldMk cId="1371577009" sldId="362"/>
            <ac:picMk id="1028" creationId="{CC5E6684-BDD9-544C-9580-DC9F4E7CA9AC}"/>
          </ac:picMkLst>
        </pc:picChg>
      </pc:sldChg>
      <pc:sldChg chg="addSp delSp modSp new mod ord">
        <pc:chgData name="Thomas Lam" userId="d28e705ca1d4f49d" providerId="LiveId" clId="{FAB4473A-4DDC-4692-AFAC-2C4129C2118D}" dt="2022-09-05T04:29:43.684" v="987" actId="1076"/>
        <pc:sldMkLst>
          <pc:docMk/>
          <pc:sldMk cId="4177308650" sldId="363"/>
        </pc:sldMkLst>
        <pc:spChg chg="del">
          <ac:chgData name="Thomas Lam" userId="d28e705ca1d4f49d" providerId="LiveId" clId="{FAB4473A-4DDC-4692-AFAC-2C4129C2118D}" dt="2022-09-05T02:21:48.560" v="749" actId="478"/>
          <ac:spMkLst>
            <pc:docMk/>
            <pc:sldMk cId="4177308650" sldId="363"/>
            <ac:spMk id="2" creationId="{31BD205F-9FD8-105A-F2FB-609802D2553C}"/>
          </ac:spMkLst>
        </pc:spChg>
        <pc:spChg chg="del">
          <ac:chgData name="Thomas Lam" userId="d28e705ca1d4f49d" providerId="LiveId" clId="{FAB4473A-4DDC-4692-AFAC-2C4129C2118D}" dt="2022-09-05T02:21:48.560" v="749" actId="478"/>
          <ac:spMkLst>
            <pc:docMk/>
            <pc:sldMk cId="4177308650" sldId="363"/>
            <ac:spMk id="3" creationId="{8700C6A7-7CBB-E253-4B0B-DD025C48D991}"/>
          </ac:spMkLst>
        </pc:spChg>
        <pc:spChg chg="add mod">
          <ac:chgData name="Thomas Lam" userId="d28e705ca1d4f49d" providerId="LiveId" clId="{FAB4473A-4DDC-4692-AFAC-2C4129C2118D}" dt="2022-09-05T04:29:43.684" v="987" actId="1076"/>
          <ac:spMkLst>
            <pc:docMk/>
            <pc:sldMk cId="4177308650" sldId="363"/>
            <ac:spMk id="4" creationId="{6A2FCF39-2662-1B8F-38C4-F6500FD8434F}"/>
          </ac:spMkLst>
        </pc:spChg>
        <pc:picChg chg="add del">
          <ac:chgData name="Thomas Lam" userId="d28e705ca1d4f49d" providerId="LiveId" clId="{FAB4473A-4DDC-4692-AFAC-2C4129C2118D}" dt="2022-09-05T02:54:04.111" v="763" actId="478"/>
          <ac:picMkLst>
            <pc:docMk/>
            <pc:sldMk cId="4177308650" sldId="363"/>
            <ac:picMk id="2050" creationId="{A6F4359F-8270-57A5-3E7C-D8DA942809F5}"/>
          </ac:picMkLst>
        </pc:picChg>
        <pc:picChg chg="add">
          <ac:chgData name="Thomas Lam" userId="d28e705ca1d4f49d" providerId="LiveId" clId="{FAB4473A-4DDC-4692-AFAC-2C4129C2118D}" dt="2022-09-05T02:54:04.424" v="764"/>
          <ac:picMkLst>
            <pc:docMk/>
            <pc:sldMk cId="4177308650" sldId="363"/>
            <ac:picMk id="2052" creationId="{F0D3262A-2462-EFE1-EBB8-EAC862978D94}"/>
          </ac:picMkLst>
        </pc:picChg>
      </pc:sldChg>
      <pc:sldChg chg="addSp delSp new mod">
        <pc:chgData name="Thomas Lam" userId="d28e705ca1d4f49d" providerId="LiveId" clId="{FAB4473A-4DDC-4692-AFAC-2C4129C2118D}" dt="2022-09-05T03:58:57.732" v="769"/>
        <pc:sldMkLst>
          <pc:docMk/>
          <pc:sldMk cId="1787320415" sldId="364"/>
        </pc:sldMkLst>
        <pc:spChg chg="del">
          <ac:chgData name="Thomas Lam" userId="d28e705ca1d4f49d" providerId="LiveId" clId="{FAB4473A-4DDC-4692-AFAC-2C4129C2118D}" dt="2022-09-05T02:22:06.928" v="752" actId="478"/>
          <ac:spMkLst>
            <pc:docMk/>
            <pc:sldMk cId="1787320415" sldId="364"/>
            <ac:spMk id="2" creationId="{982B4275-AF2D-C783-2C36-2FF43ED8A60E}"/>
          </ac:spMkLst>
        </pc:spChg>
        <pc:spChg chg="del">
          <ac:chgData name="Thomas Lam" userId="d28e705ca1d4f49d" providerId="LiveId" clId="{FAB4473A-4DDC-4692-AFAC-2C4129C2118D}" dt="2022-09-05T02:22:06.928" v="752" actId="478"/>
          <ac:spMkLst>
            <pc:docMk/>
            <pc:sldMk cId="1787320415" sldId="364"/>
            <ac:spMk id="3" creationId="{1496F32E-1B02-1B18-CF77-9DB2E7694334}"/>
          </ac:spMkLst>
        </pc:spChg>
        <pc:picChg chg="add del">
          <ac:chgData name="Thomas Lam" userId="d28e705ca1d4f49d" providerId="LiveId" clId="{FAB4473A-4DDC-4692-AFAC-2C4129C2118D}" dt="2022-09-05T03:58:05.810" v="765" actId="478"/>
          <ac:picMkLst>
            <pc:docMk/>
            <pc:sldMk cId="1787320415" sldId="364"/>
            <ac:picMk id="3074" creationId="{7AF79EA7-8D37-F539-D0D5-11042B735A1F}"/>
          </ac:picMkLst>
        </pc:picChg>
        <pc:picChg chg="add del">
          <ac:chgData name="Thomas Lam" userId="d28e705ca1d4f49d" providerId="LiveId" clId="{FAB4473A-4DDC-4692-AFAC-2C4129C2118D}" dt="2022-09-05T03:58:37.769" v="768"/>
          <ac:picMkLst>
            <pc:docMk/>
            <pc:sldMk cId="1787320415" sldId="364"/>
            <ac:picMk id="3076" creationId="{ED79B2E4-332D-AD3D-32DF-632F8B4AD0F0}"/>
          </ac:picMkLst>
        </pc:picChg>
        <pc:picChg chg="add">
          <ac:chgData name="Thomas Lam" userId="d28e705ca1d4f49d" providerId="LiveId" clId="{FAB4473A-4DDC-4692-AFAC-2C4129C2118D}" dt="2022-09-05T03:58:57.732" v="769"/>
          <ac:picMkLst>
            <pc:docMk/>
            <pc:sldMk cId="1787320415" sldId="364"/>
            <ac:picMk id="3078" creationId="{B4FDB6D3-34BE-C181-F608-F7415F55D0B4}"/>
          </ac:picMkLst>
        </pc:picChg>
      </pc:sldChg>
      <pc:sldChg chg="addSp delSp new mod ord modNotesTx">
        <pc:chgData name="Thomas Lam" userId="d28e705ca1d4f49d" providerId="LiveId" clId="{FAB4473A-4DDC-4692-AFAC-2C4129C2118D}" dt="2022-09-05T17:08:16.522" v="3205"/>
        <pc:sldMkLst>
          <pc:docMk/>
          <pc:sldMk cId="396968089" sldId="365"/>
        </pc:sldMkLst>
        <pc:spChg chg="del">
          <ac:chgData name="Thomas Lam" userId="d28e705ca1d4f49d" providerId="LiveId" clId="{FAB4473A-4DDC-4692-AFAC-2C4129C2118D}" dt="2022-09-05T02:51:51.748" v="757" actId="478"/>
          <ac:spMkLst>
            <pc:docMk/>
            <pc:sldMk cId="396968089" sldId="365"/>
            <ac:spMk id="2" creationId="{371FDB47-6CFF-D7E0-76FB-53A128411663}"/>
          </ac:spMkLst>
        </pc:spChg>
        <pc:spChg chg="del">
          <ac:chgData name="Thomas Lam" userId="d28e705ca1d4f49d" providerId="LiveId" clId="{FAB4473A-4DDC-4692-AFAC-2C4129C2118D}" dt="2022-09-05T02:51:51.748" v="757" actId="478"/>
          <ac:spMkLst>
            <pc:docMk/>
            <pc:sldMk cId="396968089" sldId="365"/>
            <ac:spMk id="3" creationId="{5309097F-6DEB-E442-D36C-3565BFC9A37A}"/>
          </ac:spMkLst>
        </pc:spChg>
        <pc:picChg chg="add del">
          <ac:chgData name="Thomas Lam" userId="d28e705ca1d4f49d" providerId="LiveId" clId="{FAB4473A-4DDC-4692-AFAC-2C4129C2118D}" dt="2022-09-05T02:52:11.384" v="759"/>
          <ac:picMkLst>
            <pc:docMk/>
            <pc:sldMk cId="396968089" sldId="365"/>
            <ac:picMk id="4098" creationId="{D76F5F41-CB9D-B3EC-98D4-774000FEBB18}"/>
          </ac:picMkLst>
        </pc:picChg>
        <pc:picChg chg="add del">
          <ac:chgData name="Thomas Lam" userId="d28e705ca1d4f49d" providerId="LiveId" clId="{FAB4473A-4DDC-4692-AFAC-2C4129C2118D}" dt="2022-09-05T02:53:30.907" v="761" actId="478"/>
          <ac:picMkLst>
            <pc:docMk/>
            <pc:sldMk cId="396968089" sldId="365"/>
            <ac:picMk id="4100" creationId="{FCE9523E-4C63-8E9B-9EB0-2E6E89E90E8D}"/>
          </ac:picMkLst>
        </pc:picChg>
        <pc:picChg chg="add">
          <ac:chgData name="Thomas Lam" userId="d28e705ca1d4f49d" providerId="LiveId" clId="{FAB4473A-4DDC-4692-AFAC-2C4129C2118D}" dt="2022-09-05T02:53:31.239" v="762"/>
          <ac:picMkLst>
            <pc:docMk/>
            <pc:sldMk cId="396968089" sldId="365"/>
            <ac:picMk id="4102" creationId="{76CA791C-576B-7989-A004-FDE33240B979}"/>
          </ac:picMkLst>
        </pc:picChg>
      </pc:sldChg>
      <pc:sldChg chg="addSp delSp modSp new mod modNotesTx">
        <pc:chgData name="Thomas Lam" userId="d28e705ca1d4f49d" providerId="LiveId" clId="{FAB4473A-4DDC-4692-AFAC-2C4129C2118D}" dt="2022-09-05T05:34:57.819" v="1618" actId="20577"/>
        <pc:sldMkLst>
          <pc:docMk/>
          <pc:sldMk cId="603777117" sldId="366"/>
        </pc:sldMkLst>
        <pc:spChg chg="mod">
          <ac:chgData name="Thomas Lam" userId="d28e705ca1d4f49d" providerId="LiveId" clId="{FAB4473A-4DDC-4692-AFAC-2C4129C2118D}" dt="2022-09-05T04:32:24.942" v="1021" actId="5793"/>
          <ac:spMkLst>
            <pc:docMk/>
            <pc:sldMk cId="603777117" sldId="366"/>
            <ac:spMk id="2" creationId="{8752DECC-759B-045C-CCE2-2E3EA26FE35C}"/>
          </ac:spMkLst>
        </pc:spChg>
        <pc:spChg chg="mod">
          <ac:chgData name="Thomas Lam" userId="d28e705ca1d4f49d" providerId="LiveId" clId="{FAB4473A-4DDC-4692-AFAC-2C4129C2118D}" dt="2022-09-05T05:34:57.819" v="1618" actId="20577"/>
          <ac:spMkLst>
            <pc:docMk/>
            <pc:sldMk cId="603777117" sldId="366"/>
            <ac:spMk id="3" creationId="{61F32E23-D68D-3A3B-1D71-49BA5333FB1C}"/>
          </ac:spMkLst>
        </pc:spChg>
        <pc:picChg chg="add del mod">
          <ac:chgData name="Thomas Lam" userId="d28e705ca1d4f49d" providerId="LiveId" clId="{FAB4473A-4DDC-4692-AFAC-2C4129C2118D}" dt="2022-09-05T05:30:05.756" v="1489" actId="478"/>
          <ac:picMkLst>
            <pc:docMk/>
            <pc:sldMk cId="603777117" sldId="366"/>
            <ac:picMk id="6146" creationId="{74BB5EAA-AEFA-283D-EBC7-590AC8F7CD87}"/>
          </ac:picMkLst>
        </pc:picChg>
        <pc:picChg chg="add mod">
          <ac:chgData name="Thomas Lam" userId="d28e705ca1d4f49d" providerId="LiveId" clId="{FAB4473A-4DDC-4692-AFAC-2C4129C2118D}" dt="2022-09-05T05:30:11.959" v="1492" actId="1076"/>
          <ac:picMkLst>
            <pc:docMk/>
            <pc:sldMk cId="603777117" sldId="366"/>
            <ac:picMk id="6148" creationId="{AFF655FE-B2F0-9237-CADC-F2592B97F8EC}"/>
          </ac:picMkLst>
        </pc:picChg>
      </pc:sldChg>
      <pc:sldChg chg="addSp delSp new mod">
        <pc:chgData name="Thomas Lam" userId="d28e705ca1d4f49d" providerId="LiveId" clId="{FAB4473A-4DDC-4692-AFAC-2C4129C2118D}" dt="2022-09-05T04:20:22.262" v="927"/>
        <pc:sldMkLst>
          <pc:docMk/>
          <pc:sldMk cId="2556211645" sldId="367"/>
        </pc:sldMkLst>
        <pc:spChg chg="del">
          <ac:chgData name="Thomas Lam" userId="d28e705ca1d4f49d" providerId="LiveId" clId="{FAB4473A-4DDC-4692-AFAC-2C4129C2118D}" dt="2022-09-05T04:20:21.905" v="926" actId="478"/>
          <ac:spMkLst>
            <pc:docMk/>
            <pc:sldMk cId="2556211645" sldId="367"/>
            <ac:spMk id="2" creationId="{3D697D63-B347-0694-FE5E-57A681E804BB}"/>
          </ac:spMkLst>
        </pc:spChg>
        <pc:spChg chg="del">
          <ac:chgData name="Thomas Lam" userId="d28e705ca1d4f49d" providerId="LiveId" clId="{FAB4473A-4DDC-4692-AFAC-2C4129C2118D}" dt="2022-09-05T04:20:21.905" v="926" actId="478"/>
          <ac:spMkLst>
            <pc:docMk/>
            <pc:sldMk cId="2556211645" sldId="367"/>
            <ac:spMk id="3" creationId="{A5C781E5-CADA-AEBC-27FF-9880B2D58CDE}"/>
          </ac:spMkLst>
        </pc:spChg>
        <pc:picChg chg="add">
          <ac:chgData name="Thomas Lam" userId="d28e705ca1d4f49d" providerId="LiveId" clId="{FAB4473A-4DDC-4692-AFAC-2C4129C2118D}" dt="2022-09-05T04:20:22.262" v="927"/>
          <ac:picMkLst>
            <pc:docMk/>
            <pc:sldMk cId="2556211645" sldId="367"/>
            <ac:picMk id="5122" creationId="{7677F29E-99CA-5B02-DF5A-229DFFF7D120}"/>
          </ac:picMkLst>
        </pc:picChg>
      </pc:sldChg>
      <pc:sldChg chg="modSp new mod modAnim">
        <pc:chgData name="Thomas Lam" userId="d28e705ca1d4f49d" providerId="LiveId" clId="{FAB4473A-4DDC-4692-AFAC-2C4129C2118D}" dt="2022-09-05T07:08:55.605" v="2406" actId="20577"/>
        <pc:sldMkLst>
          <pc:docMk/>
          <pc:sldMk cId="1471098454" sldId="368"/>
        </pc:sldMkLst>
        <pc:spChg chg="mod">
          <ac:chgData name="Thomas Lam" userId="d28e705ca1d4f49d" providerId="LiveId" clId="{FAB4473A-4DDC-4692-AFAC-2C4129C2118D}" dt="2022-09-05T06:35:36.016" v="1797" actId="20577"/>
          <ac:spMkLst>
            <pc:docMk/>
            <pc:sldMk cId="1471098454" sldId="368"/>
            <ac:spMk id="2" creationId="{A4D6DAE5-0F05-81C6-6B53-9A22FFA64AC6}"/>
          </ac:spMkLst>
        </pc:spChg>
        <pc:spChg chg="mod">
          <ac:chgData name="Thomas Lam" userId="d28e705ca1d4f49d" providerId="LiveId" clId="{FAB4473A-4DDC-4692-AFAC-2C4129C2118D}" dt="2022-09-05T07:08:55.605" v="2406" actId="20577"/>
          <ac:spMkLst>
            <pc:docMk/>
            <pc:sldMk cId="1471098454" sldId="368"/>
            <ac:spMk id="3" creationId="{CD51B81F-0640-AAFA-61D5-42A907BC4094}"/>
          </ac:spMkLst>
        </pc:spChg>
      </pc:sldChg>
      <pc:sldChg chg="addSp modSp new mod">
        <pc:chgData name="Thomas Lam" userId="d28e705ca1d4f49d" providerId="LiveId" clId="{FAB4473A-4DDC-4692-AFAC-2C4129C2118D}" dt="2022-09-05T06:49:28.077" v="2183" actId="5793"/>
        <pc:sldMkLst>
          <pc:docMk/>
          <pc:sldMk cId="656173760" sldId="369"/>
        </pc:sldMkLst>
        <pc:spChg chg="mod">
          <ac:chgData name="Thomas Lam" userId="d28e705ca1d4f49d" providerId="LiveId" clId="{FAB4473A-4DDC-4692-AFAC-2C4129C2118D}" dt="2022-09-05T06:43:49.654" v="1848" actId="20577"/>
          <ac:spMkLst>
            <pc:docMk/>
            <pc:sldMk cId="656173760" sldId="369"/>
            <ac:spMk id="2" creationId="{CDFB4380-2D14-6273-023F-43412D7CCB39}"/>
          </ac:spMkLst>
        </pc:spChg>
        <pc:spChg chg="mod">
          <ac:chgData name="Thomas Lam" userId="d28e705ca1d4f49d" providerId="LiveId" clId="{FAB4473A-4DDC-4692-AFAC-2C4129C2118D}" dt="2022-09-05T06:49:28.077" v="2183" actId="5793"/>
          <ac:spMkLst>
            <pc:docMk/>
            <pc:sldMk cId="656173760" sldId="369"/>
            <ac:spMk id="3" creationId="{B77D5470-B0BC-36D1-1431-C9AACFD10CDA}"/>
          </ac:spMkLst>
        </pc:spChg>
        <pc:picChg chg="add mod">
          <ac:chgData name="Thomas Lam" userId="d28e705ca1d4f49d" providerId="LiveId" clId="{FAB4473A-4DDC-4692-AFAC-2C4129C2118D}" dt="2022-09-05T06:43:26.162" v="1842" actId="1076"/>
          <ac:picMkLst>
            <pc:docMk/>
            <pc:sldMk cId="656173760" sldId="369"/>
            <ac:picMk id="7170" creationId="{0942F86F-4D80-CB6D-AF1E-6AD08E12F51E}"/>
          </ac:picMkLst>
        </pc:picChg>
      </pc:sldChg>
      <pc:sldChg chg="addSp delSp modSp new mod modAnim modNotesTx">
        <pc:chgData name="Thomas Lam" userId="d28e705ca1d4f49d" providerId="LiveId" clId="{FAB4473A-4DDC-4692-AFAC-2C4129C2118D}" dt="2022-09-05T07:53:23.157" v="2745"/>
        <pc:sldMkLst>
          <pc:docMk/>
          <pc:sldMk cId="2000267715" sldId="370"/>
        </pc:sldMkLst>
        <pc:spChg chg="mod">
          <ac:chgData name="Thomas Lam" userId="d28e705ca1d4f49d" providerId="LiveId" clId="{FAB4473A-4DDC-4692-AFAC-2C4129C2118D}" dt="2022-09-05T06:49:49.201" v="2239" actId="20577"/>
          <ac:spMkLst>
            <pc:docMk/>
            <pc:sldMk cId="2000267715" sldId="370"/>
            <ac:spMk id="2" creationId="{2D1FB1F7-69F2-73D2-19CC-B99B4BF249F9}"/>
          </ac:spMkLst>
        </pc:spChg>
        <pc:spChg chg="mod">
          <ac:chgData name="Thomas Lam" userId="d28e705ca1d4f49d" providerId="LiveId" clId="{FAB4473A-4DDC-4692-AFAC-2C4129C2118D}" dt="2022-09-05T07:45:52.377" v="2708" actId="113"/>
          <ac:spMkLst>
            <pc:docMk/>
            <pc:sldMk cId="2000267715" sldId="370"/>
            <ac:spMk id="3" creationId="{8A8294C0-A596-AC50-E3B9-B6B87BF57806}"/>
          </ac:spMkLst>
        </pc:spChg>
        <pc:spChg chg="add mod">
          <ac:chgData name="Thomas Lam" userId="d28e705ca1d4f49d" providerId="LiveId" clId="{FAB4473A-4DDC-4692-AFAC-2C4129C2118D}" dt="2022-09-05T07:38:51.778" v="2680" actId="57"/>
          <ac:spMkLst>
            <pc:docMk/>
            <pc:sldMk cId="2000267715" sldId="370"/>
            <ac:spMk id="4" creationId="{1200D9B3-3C73-908C-D7B5-7EADBB72F383}"/>
          </ac:spMkLst>
        </pc:spChg>
        <pc:picChg chg="add mod">
          <ac:chgData name="Thomas Lam" userId="d28e705ca1d4f49d" providerId="LiveId" clId="{FAB4473A-4DDC-4692-AFAC-2C4129C2118D}" dt="2022-09-05T07:07:41.768" v="2385" actId="1076"/>
          <ac:picMkLst>
            <pc:docMk/>
            <pc:sldMk cId="2000267715" sldId="370"/>
            <ac:picMk id="8194" creationId="{23702888-E70D-EAB3-15A4-392D9AF9586C}"/>
          </ac:picMkLst>
        </pc:picChg>
        <pc:picChg chg="add mod">
          <ac:chgData name="Thomas Lam" userId="d28e705ca1d4f49d" providerId="LiveId" clId="{FAB4473A-4DDC-4692-AFAC-2C4129C2118D}" dt="2022-09-05T07:19:58.799" v="2540" actId="171"/>
          <ac:picMkLst>
            <pc:docMk/>
            <pc:sldMk cId="2000267715" sldId="370"/>
            <ac:picMk id="8196" creationId="{B4F6F5BA-9FF2-CFE4-2502-89000232A8A0}"/>
          </ac:picMkLst>
        </pc:picChg>
        <pc:picChg chg="add mod">
          <ac:chgData name="Thomas Lam" userId="d28e705ca1d4f49d" providerId="LiveId" clId="{FAB4473A-4DDC-4692-AFAC-2C4129C2118D}" dt="2022-09-05T07:24:54.052" v="2651" actId="1076"/>
          <ac:picMkLst>
            <pc:docMk/>
            <pc:sldMk cId="2000267715" sldId="370"/>
            <ac:picMk id="8198" creationId="{9461899A-31A3-971D-8CE1-0B8ED1034EFB}"/>
          </ac:picMkLst>
        </pc:picChg>
        <pc:picChg chg="add mod">
          <ac:chgData name="Thomas Lam" userId="d28e705ca1d4f49d" providerId="LiveId" clId="{FAB4473A-4DDC-4692-AFAC-2C4129C2118D}" dt="2022-09-05T07:41:24.006" v="2684" actId="1076"/>
          <ac:picMkLst>
            <pc:docMk/>
            <pc:sldMk cId="2000267715" sldId="370"/>
            <ac:picMk id="8200" creationId="{91448C4C-244F-902F-EB03-9D9F6D19F0CF}"/>
          </ac:picMkLst>
        </pc:picChg>
        <pc:picChg chg="add del">
          <ac:chgData name="Thomas Lam" userId="d28e705ca1d4f49d" providerId="LiveId" clId="{FAB4473A-4DDC-4692-AFAC-2C4129C2118D}" dt="2022-09-05T07:45:28.789" v="2702"/>
          <ac:picMkLst>
            <pc:docMk/>
            <pc:sldMk cId="2000267715" sldId="370"/>
            <ac:picMk id="8202" creationId="{80A936A6-9009-3CC0-FD8E-7DEA323C52F2}"/>
          </ac:picMkLst>
        </pc:picChg>
        <pc:picChg chg="add mod">
          <ac:chgData name="Thomas Lam" userId="d28e705ca1d4f49d" providerId="LiveId" clId="{FAB4473A-4DDC-4692-AFAC-2C4129C2118D}" dt="2022-09-05T07:47:43.199" v="2714" actId="1076"/>
          <ac:picMkLst>
            <pc:docMk/>
            <pc:sldMk cId="2000267715" sldId="370"/>
            <ac:picMk id="8204" creationId="{6B97B764-DAE0-6557-B7D2-DD350141F8B8}"/>
          </ac:picMkLst>
        </pc:picChg>
      </pc:sldChg>
      <pc:sldChg chg="modSp new mod">
        <pc:chgData name="Thomas Lam" userId="d28e705ca1d4f49d" providerId="LiveId" clId="{FAB4473A-4DDC-4692-AFAC-2C4129C2118D}" dt="2022-09-05T08:00:10.178" v="3169" actId="27636"/>
        <pc:sldMkLst>
          <pc:docMk/>
          <pc:sldMk cId="4220887787" sldId="371"/>
        </pc:sldMkLst>
        <pc:spChg chg="mod">
          <ac:chgData name="Thomas Lam" userId="d28e705ca1d4f49d" providerId="LiveId" clId="{FAB4473A-4DDC-4692-AFAC-2C4129C2118D}" dt="2022-09-05T07:53:10.543" v="2744" actId="20577"/>
          <ac:spMkLst>
            <pc:docMk/>
            <pc:sldMk cId="4220887787" sldId="371"/>
            <ac:spMk id="2" creationId="{7700BDAD-635C-C9C7-7DFA-B29C5702A030}"/>
          </ac:spMkLst>
        </pc:spChg>
        <pc:spChg chg="mod">
          <ac:chgData name="Thomas Lam" userId="d28e705ca1d4f49d" providerId="LiveId" clId="{FAB4473A-4DDC-4692-AFAC-2C4129C2118D}" dt="2022-09-05T08:00:10.178" v="3169" actId="27636"/>
          <ac:spMkLst>
            <pc:docMk/>
            <pc:sldMk cId="4220887787" sldId="371"/>
            <ac:spMk id="3" creationId="{C263CC01-B763-8948-F76A-469ED7260C1A}"/>
          </ac:spMkLst>
        </pc:spChg>
      </pc:sldChg>
      <pc:sldChg chg="addSp delSp modSp new mod modClrScheme chgLayout">
        <pc:chgData name="Thomas Lam" userId="d28e705ca1d4f49d" providerId="LiveId" clId="{FAB4473A-4DDC-4692-AFAC-2C4129C2118D}" dt="2022-09-05T08:01:42.726" v="3204" actId="20577"/>
        <pc:sldMkLst>
          <pc:docMk/>
          <pc:sldMk cId="3499514782" sldId="372"/>
        </pc:sldMkLst>
        <pc:spChg chg="del mod ord">
          <ac:chgData name="Thomas Lam" userId="d28e705ca1d4f49d" providerId="LiveId" clId="{FAB4473A-4DDC-4692-AFAC-2C4129C2118D}" dt="2022-09-05T08:01:29.757" v="3171" actId="700"/>
          <ac:spMkLst>
            <pc:docMk/>
            <pc:sldMk cId="3499514782" sldId="372"/>
            <ac:spMk id="2" creationId="{DAC18DF4-B49B-BA71-48CB-5161A5621D8E}"/>
          </ac:spMkLst>
        </pc:spChg>
        <pc:spChg chg="del mod ord">
          <ac:chgData name="Thomas Lam" userId="d28e705ca1d4f49d" providerId="LiveId" clId="{FAB4473A-4DDC-4692-AFAC-2C4129C2118D}" dt="2022-09-05T08:01:29.757" v="3171" actId="700"/>
          <ac:spMkLst>
            <pc:docMk/>
            <pc:sldMk cId="3499514782" sldId="372"/>
            <ac:spMk id="3" creationId="{074C3B2D-0757-8F57-92B6-E8BDFE48541C}"/>
          </ac:spMkLst>
        </pc:spChg>
        <pc:spChg chg="add mod ord">
          <ac:chgData name="Thomas Lam" userId="d28e705ca1d4f49d" providerId="LiveId" clId="{FAB4473A-4DDC-4692-AFAC-2C4129C2118D}" dt="2022-09-05T08:01:37.773" v="3189" actId="20577"/>
          <ac:spMkLst>
            <pc:docMk/>
            <pc:sldMk cId="3499514782" sldId="372"/>
            <ac:spMk id="4" creationId="{48BA0120-E288-75D3-1482-1AED10F62B9E}"/>
          </ac:spMkLst>
        </pc:spChg>
        <pc:spChg chg="add mod ord">
          <ac:chgData name="Thomas Lam" userId="d28e705ca1d4f49d" providerId="LiveId" clId="{FAB4473A-4DDC-4692-AFAC-2C4129C2118D}" dt="2022-09-05T08:01:42.726" v="3204" actId="20577"/>
          <ac:spMkLst>
            <pc:docMk/>
            <pc:sldMk cId="3499514782" sldId="372"/>
            <ac:spMk id="5" creationId="{6DDD6838-52ED-FAB1-1688-94E9CBBE442C}"/>
          </ac:spMkLst>
        </pc:spChg>
      </pc:sldChg>
      <pc:sldChg chg="addSp delSp modSp new mod">
        <pc:chgData name="Thomas Lam" userId="d28e705ca1d4f49d" providerId="LiveId" clId="{FAB4473A-4DDC-4692-AFAC-2C4129C2118D}" dt="2022-09-05T18:28:00.458" v="3828" actId="6549"/>
        <pc:sldMkLst>
          <pc:docMk/>
          <pc:sldMk cId="264965111" sldId="373"/>
        </pc:sldMkLst>
        <pc:spChg chg="mod">
          <ac:chgData name="Thomas Lam" userId="d28e705ca1d4f49d" providerId="LiveId" clId="{FAB4473A-4DDC-4692-AFAC-2C4129C2118D}" dt="2022-09-05T18:11:56.072" v="3244" actId="20577"/>
          <ac:spMkLst>
            <pc:docMk/>
            <pc:sldMk cId="264965111" sldId="373"/>
            <ac:spMk id="2" creationId="{3E0446CB-EE9E-61F8-6C73-6C4238C0C581}"/>
          </ac:spMkLst>
        </pc:spChg>
        <pc:spChg chg="mod">
          <ac:chgData name="Thomas Lam" userId="d28e705ca1d4f49d" providerId="LiveId" clId="{FAB4473A-4DDC-4692-AFAC-2C4129C2118D}" dt="2022-09-05T18:25:58.870" v="3568" actId="14100"/>
          <ac:spMkLst>
            <pc:docMk/>
            <pc:sldMk cId="264965111" sldId="373"/>
            <ac:spMk id="3" creationId="{B025B8AC-B1E2-AC7C-CD41-C273A44C0C69}"/>
          </ac:spMkLst>
        </pc:spChg>
        <pc:spChg chg="add del mod">
          <ac:chgData name="Thomas Lam" userId="d28e705ca1d4f49d" providerId="LiveId" clId="{FAB4473A-4DDC-4692-AFAC-2C4129C2118D}" dt="2022-09-05T18:16:05.807" v="3479" actId="767"/>
          <ac:spMkLst>
            <pc:docMk/>
            <pc:sldMk cId="264965111" sldId="373"/>
            <ac:spMk id="4" creationId="{A63716FF-9C0E-E3A9-7DC9-D811C2B5D01D}"/>
          </ac:spMkLst>
        </pc:spChg>
        <pc:spChg chg="add mod">
          <ac:chgData name="Thomas Lam" userId="d28e705ca1d4f49d" providerId="LiveId" clId="{FAB4473A-4DDC-4692-AFAC-2C4129C2118D}" dt="2022-09-05T18:26:01.009" v="3569" actId="14100"/>
          <ac:spMkLst>
            <pc:docMk/>
            <pc:sldMk cId="264965111" sldId="373"/>
            <ac:spMk id="5" creationId="{B1C0A723-9477-633D-E207-BCCB950EB75A}"/>
          </ac:spMkLst>
        </pc:spChg>
        <pc:spChg chg="add mod">
          <ac:chgData name="Thomas Lam" userId="d28e705ca1d4f49d" providerId="LiveId" clId="{FAB4473A-4DDC-4692-AFAC-2C4129C2118D}" dt="2022-09-05T18:16:49.341" v="3512" actId="20577"/>
          <ac:spMkLst>
            <pc:docMk/>
            <pc:sldMk cId="264965111" sldId="373"/>
            <ac:spMk id="6" creationId="{BAE8CD57-22BF-1C79-2556-4E4AC99BFBCB}"/>
          </ac:spMkLst>
        </pc:spChg>
        <pc:spChg chg="add del mod">
          <ac:chgData name="Thomas Lam" userId="d28e705ca1d4f49d" providerId="LiveId" clId="{FAB4473A-4DDC-4692-AFAC-2C4129C2118D}" dt="2022-09-05T18:25:55.740" v="3567"/>
          <ac:spMkLst>
            <pc:docMk/>
            <pc:sldMk cId="264965111" sldId="373"/>
            <ac:spMk id="7" creationId="{996836FB-3EA1-E6BD-4933-F76774D1CA59}"/>
          </ac:spMkLst>
        </pc:spChg>
        <pc:spChg chg="add mod">
          <ac:chgData name="Thomas Lam" userId="d28e705ca1d4f49d" providerId="LiveId" clId="{FAB4473A-4DDC-4692-AFAC-2C4129C2118D}" dt="2022-09-05T18:28:00.458" v="3828" actId="6549"/>
          <ac:spMkLst>
            <pc:docMk/>
            <pc:sldMk cId="264965111" sldId="373"/>
            <ac:spMk id="8" creationId="{9CB7CD9D-E74B-BBE0-CD40-9274FF409FC7}"/>
          </ac:spMkLst>
        </pc:spChg>
      </pc:sldChg>
    </pc:docChg>
  </pc:docChgLst>
  <pc:docChgLst>
    <pc:chgData name="Thomas Lam" userId="d28e705ca1d4f49d" providerId="LiveId" clId="{107C579A-54E2-40B6-933D-CA4EC2CEE3F5}"/>
    <pc:docChg chg="undo custSel addSld modSld">
      <pc:chgData name="Thomas Lam" userId="d28e705ca1d4f49d" providerId="LiveId" clId="{107C579A-54E2-40B6-933D-CA4EC2CEE3F5}" dt="2022-09-04T22:23:37.066" v="776" actId="20577"/>
      <pc:docMkLst>
        <pc:docMk/>
      </pc:docMkLst>
      <pc:sldChg chg="addSp modSp mod modAnim">
        <pc:chgData name="Thomas Lam" userId="d28e705ca1d4f49d" providerId="LiveId" clId="{107C579A-54E2-40B6-933D-CA4EC2CEE3F5}" dt="2022-09-04T20:14:30.870" v="29"/>
        <pc:sldMkLst>
          <pc:docMk/>
          <pc:sldMk cId="2934755112" sldId="286"/>
        </pc:sldMkLst>
        <pc:spChg chg="mod">
          <ac:chgData name="Thomas Lam" userId="d28e705ca1d4f49d" providerId="LiveId" clId="{107C579A-54E2-40B6-933D-CA4EC2CEE3F5}" dt="2022-09-04T20:14:11.700" v="27" actId="1076"/>
          <ac:spMkLst>
            <pc:docMk/>
            <pc:sldMk cId="2934755112" sldId="286"/>
            <ac:spMk id="2" creationId="{00000000-0000-0000-0000-000000000000}"/>
          </ac:spMkLst>
        </pc:spChg>
        <pc:spChg chg="add mod">
          <ac:chgData name="Thomas Lam" userId="d28e705ca1d4f49d" providerId="LiveId" clId="{107C579A-54E2-40B6-933D-CA4EC2CEE3F5}" dt="2022-09-04T20:14:16.031" v="28" actId="1076"/>
          <ac:spMkLst>
            <pc:docMk/>
            <pc:sldMk cId="2934755112" sldId="286"/>
            <ac:spMk id="4" creationId="{842D9820-5795-6F8D-9263-6287D7BED63E}"/>
          </ac:spMkLst>
        </pc:spChg>
      </pc:sldChg>
      <pc:sldChg chg="mod modShow">
        <pc:chgData name="Thomas Lam" userId="d28e705ca1d4f49d" providerId="LiveId" clId="{107C579A-54E2-40B6-933D-CA4EC2CEE3F5}" dt="2022-09-04T20:13:18.552" v="0" actId="729"/>
        <pc:sldMkLst>
          <pc:docMk/>
          <pc:sldMk cId="2925088825" sldId="289"/>
        </pc:sldMkLst>
      </pc:sldChg>
      <pc:sldChg chg="modSp mod">
        <pc:chgData name="Thomas Lam" userId="d28e705ca1d4f49d" providerId="LiveId" clId="{107C579A-54E2-40B6-933D-CA4EC2CEE3F5}" dt="2022-09-04T21:22:13.519" v="239" actId="20577"/>
        <pc:sldMkLst>
          <pc:docMk/>
          <pc:sldMk cId="842288568" sldId="347"/>
        </pc:sldMkLst>
        <pc:spChg chg="mod">
          <ac:chgData name="Thomas Lam" userId="d28e705ca1d4f49d" providerId="LiveId" clId="{107C579A-54E2-40B6-933D-CA4EC2CEE3F5}" dt="2022-09-04T21:22:13.519" v="239" actId="20577"/>
          <ac:spMkLst>
            <pc:docMk/>
            <pc:sldMk cId="842288568" sldId="347"/>
            <ac:spMk id="31" creationId="{F023DC63-A70B-4DB2-BD74-338D812D0742}"/>
          </ac:spMkLst>
        </pc:spChg>
      </pc:sldChg>
      <pc:sldChg chg="modSp mod">
        <pc:chgData name="Thomas Lam" userId="d28e705ca1d4f49d" providerId="LiveId" clId="{107C579A-54E2-40B6-933D-CA4EC2CEE3F5}" dt="2022-09-04T20:57:29.535" v="31" actId="20577"/>
        <pc:sldMkLst>
          <pc:docMk/>
          <pc:sldMk cId="1908250158" sldId="348"/>
        </pc:sldMkLst>
        <pc:spChg chg="mod">
          <ac:chgData name="Thomas Lam" userId="d28e705ca1d4f49d" providerId="LiveId" clId="{107C579A-54E2-40B6-933D-CA4EC2CEE3F5}" dt="2022-09-04T20:57:29.535" v="31" actId="20577"/>
          <ac:spMkLst>
            <pc:docMk/>
            <pc:sldMk cId="1908250158" sldId="348"/>
            <ac:spMk id="2" creationId="{2A9454FD-D7E4-4C75-9FBC-F33908001F00}"/>
          </ac:spMkLst>
        </pc:spChg>
      </pc:sldChg>
      <pc:sldChg chg="modSp mod">
        <pc:chgData name="Thomas Lam" userId="d28e705ca1d4f49d" providerId="LiveId" clId="{107C579A-54E2-40B6-933D-CA4EC2CEE3F5}" dt="2022-09-04T20:57:34.990" v="33" actId="20577"/>
        <pc:sldMkLst>
          <pc:docMk/>
          <pc:sldMk cId="1397126853" sldId="349"/>
        </pc:sldMkLst>
        <pc:spChg chg="mod">
          <ac:chgData name="Thomas Lam" userId="d28e705ca1d4f49d" providerId="LiveId" clId="{107C579A-54E2-40B6-933D-CA4EC2CEE3F5}" dt="2022-09-04T20:57:34.990" v="33" actId="20577"/>
          <ac:spMkLst>
            <pc:docMk/>
            <pc:sldMk cId="1397126853" sldId="349"/>
            <ac:spMk id="2" creationId="{A89EBAC1-C0A8-4D2A-A8A4-931F4B291068}"/>
          </ac:spMkLst>
        </pc:spChg>
      </pc:sldChg>
      <pc:sldChg chg="modSp mod">
        <pc:chgData name="Thomas Lam" userId="d28e705ca1d4f49d" providerId="LiveId" clId="{107C579A-54E2-40B6-933D-CA4EC2CEE3F5}" dt="2022-09-04T20:57:40.988" v="37" actId="20577"/>
        <pc:sldMkLst>
          <pc:docMk/>
          <pc:sldMk cId="4194101892" sldId="350"/>
        </pc:sldMkLst>
        <pc:spChg chg="mod">
          <ac:chgData name="Thomas Lam" userId="d28e705ca1d4f49d" providerId="LiveId" clId="{107C579A-54E2-40B6-933D-CA4EC2CEE3F5}" dt="2022-09-04T20:57:40.988" v="37" actId="20577"/>
          <ac:spMkLst>
            <pc:docMk/>
            <pc:sldMk cId="4194101892" sldId="350"/>
            <ac:spMk id="2" creationId="{4C051012-4645-4D95-8123-854FCED6FCFC}"/>
          </ac:spMkLst>
        </pc:spChg>
      </pc:sldChg>
      <pc:sldChg chg="modSp mod modShow">
        <pc:chgData name="Thomas Lam" userId="d28e705ca1d4f49d" providerId="LiveId" clId="{107C579A-54E2-40B6-933D-CA4EC2CEE3F5}" dt="2022-09-04T21:01:27.152" v="39" actId="729"/>
        <pc:sldMkLst>
          <pc:docMk/>
          <pc:sldMk cId="2289574247" sldId="351"/>
        </pc:sldMkLst>
        <pc:spChg chg="mod">
          <ac:chgData name="Thomas Lam" userId="d28e705ca1d4f49d" providerId="LiveId" clId="{107C579A-54E2-40B6-933D-CA4EC2CEE3F5}" dt="2022-09-04T20:57:53.090" v="38" actId="20577"/>
          <ac:spMkLst>
            <pc:docMk/>
            <pc:sldMk cId="2289574247" sldId="351"/>
            <ac:spMk id="38" creationId="{F22A18AD-E8BA-4D48-BF67-267193B2B85F}"/>
          </ac:spMkLst>
        </pc:spChg>
      </pc:sldChg>
      <pc:sldChg chg="modSp new mod">
        <pc:chgData name="Thomas Lam" userId="d28e705ca1d4f49d" providerId="LiveId" clId="{107C579A-54E2-40B6-933D-CA4EC2CEE3F5}" dt="2022-09-04T22:23:37.066" v="776" actId="20577"/>
        <pc:sldMkLst>
          <pc:docMk/>
          <pc:sldMk cId="978052823" sldId="361"/>
        </pc:sldMkLst>
        <pc:spChg chg="mod">
          <ac:chgData name="Thomas Lam" userId="d28e705ca1d4f49d" providerId="LiveId" clId="{107C579A-54E2-40B6-933D-CA4EC2CEE3F5}" dt="2022-09-04T21:01:33.069" v="49" actId="20577"/>
          <ac:spMkLst>
            <pc:docMk/>
            <pc:sldMk cId="978052823" sldId="361"/>
            <ac:spMk id="2" creationId="{FA475846-D501-F924-B7C9-42CACC8B82F3}"/>
          </ac:spMkLst>
        </pc:spChg>
        <pc:spChg chg="mod">
          <ac:chgData name="Thomas Lam" userId="d28e705ca1d4f49d" providerId="LiveId" clId="{107C579A-54E2-40B6-933D-CA4EC2CEE3F5}" dt="2022-09-04T22:23:37.066" v="776" actId="20577"/>
          <ac:spMkLst>
            <pc:docMk/>
            <pc:sldMk cId="978052823" sldId="361"/>
            <ac:spMk id="3" creationId="{1E3C99F1-73A9-DE0A-4CB0-76AD864CB0B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49D33-BB71-4441-AA13-8FAF6EA8E402}" type="doc">
      <dgm:prSet loTypeId="urn:microsoft.com/office/officeart/2016/7/layout/HorizontalActionList" loCatId="List" qsTypeId="urn:microsoft.com/office/officeart/2005/8/quickstyle/simple4" qsCatId="simple" csTypeId="urn:microsoft.com/office/officeart/2005/8/colors/colorful1" csCatId="colorful" phldr="1"/>
      <dgm:spPr/>
      <dgm:t>
        <a:bodyPr/>
        <a:lstStyle/>
        <a:p>
          <a:endParaRPr lang="en-US"/>
        </a:p>
      </dgm:t>
    </dgm:pt>
    <dgm:pt modelId="{2F1E0685-68E8-48EF-866F-1498CE25D3F6}">
      <dgm:prSet/>
      <dgm:spPr/>
      <dgm:t>
        <a:bodyPr/>
        <a:lstStyle/>
        <a:p>
          <a:r>
            <a:rPr lang="en-US"/>
            <a:t>If </a:t>
          </a:r>
          <a:r>
            <a:rPr lang="en-US" i="1"/>
            <a:t>b</a:t>
          </a:r>
          <a:r>
            <a:rPr lang="en-US"/>
            <a:t> ≡ 2 (mod 4) </a:t>
          </a:r>
        </a:p>
      </dgm:t>
    </dgm:pt>
    <dgm:pt modelId="{6A900BDA-A971-41BC-A0DC-9EF10900A0CC}" type="parTrans" cxnId="{5589C76A-A8E6-4AEC-B065-9DF5A9BC49A1}">
      <dgm:prSet/>
      <dgm:spPr/>
      <dgm:t>
        <a:bodyPr/>
        <a:lstStyle/>
        <a:p>
          <a:endParaRPr lang="en-US"/>
        </a:p>
      </dgm:t>
    </dgm:pt>
    <dgm:pt modelId="{65F0CC0E-2FD3-4120-A45F-F0D15E69F929}" type="sibTrans" cxnId="{5589C76A-A8E6-4AEC-B065-9DF5A9BC49A1}">
      <dgm:prSet/>
      <dgm:spPr/>
      <dgm:t>
        <a:bodyPr/>
        <a:lstStyle/>
        <a:p>
          <a:endParaRPr lang="en-US"/>
        </a:p>
      </dgm:t>
    </dgm:pt>
    <dgm:pt modelId="{694C30EF-A8EE-4904-A7D0-F5E42AA9B1BE}">
      <dgm:prSet/>
      <dgm:spPr/>
      <dgm:t>
        <a:bodyPr/>
        <a:lstStyle/>
        <a:p>
          <a:r>
            <a:rPr lang="en-US"/>
            <a:t>No conditions.</a:t>
          </a:r>
        </a:p>
      </dgm:t>
    </dgm:pt>
    <dgm:pt modelId="{822F9FF4-E13C-4CC5-A94F-BC2A6F847BD5}" type="parTrans" cxnId="{4D557CA6-720D-4922-BC39-96634E67B052}">
      <dgm:prSet/>
      <dgm:spPr/>
      <dgm:t>
        <a:bodyPr/>
        <a:lstStyle/>
        <a:p>
          <a:endParaRPr lang="en-US"/>
        </a:p>
      </dgm:t>
    </dgm:pt>
    <dgm:pt modelId="{231B9FE8-681C-4484-9277-200D8A4B353E}" type="sibTrans" cxnId="{4D557CA6-720D-4922-BC39-96634E67B052}">
      <dgm:prSet/>
      <dgm:spPr/>
      <dgm:t>
        <a:bodyPr/>
        <a:lstStyle/>
        <a:p>
          <a:endParaRPr lang="en-US"/>
        </a:p>
      </dgm:t>
    </dgm:pt>
    <dgm:pt modelId="{2EA2A4D9-AA38-48C8-A1F6-26A45C755C55}">
      <dgm:prSet/>
      <dgm:spPr/>
      <dgm:t>
        <a:bodyPr/>
        <a:lstStyle/>
        <a:p>
          <a:r>
            <a:rPr lang="en-US"/>
            <a:t>If </a:t>
          </a:r>
          <a:r>
            <a:rPr lang="en-US" i="1"/>
            <a:t>b</a:t>
          </a:r>
          <a:r>
            <a:rPr lang="en-US"/>
            <a:t> ≡ 0 (mod 4) </a:t>
          </a:r>
        </a:p>
      </dgm:t>
    </dgm:pt>
    <dgm:pt modelId="{EDCE3FF8-F7F6-4998-BB61-A9BF9E0F408D}" type="parTrans" cxnId="{AE2F3C61-550C-4469-8821-4AF769AC290D}">
      <dgm:prSet/>
      <dgm:spPr/>
      <dgm:t>
        <a:bodyPr/>
        <a:lstStyle/>
        <a:p>
          <a:endParaRPr lang="en-US"/>
        </a:p>
      </dgm:t>
    </dgm:pt>
    <dgm:pt modelId="{A4F99D87-1509-434C-8809-AA52C7C463F4}" type="sibTrans" cxnId="{AE2F3C61-550C-4469-8821-4AF769AC290D}">
      <dgm:prSet/>
      <dgm:spPr/>
      <dgm:t>
        <a:bodyPr/>
        <a:lstStyle/>
        <a:p>
          <a:endParaRPr lang="en-US"/>
        </a:p>
      </dgm:t>
    </dgm:pt>
    <dgm:pt modelId="{2B67D93A-6F4D-4510-A8D3-4A2D04CC32D0}">
      <dgm:prSet/>
      <dgm:spPr/>
      <dgm:t>
        <a:bodyPr/>
        <a:lstStyle/>
        <a:p>
          <a:r>
            <a:rPr lang="en-US"/>
            <a:t>Initial board must be an even permutation of solved state.</a:t>
          </a:r>
        </a:p>
      </dgm:t>
    </dgm:pt>
    <dgm:pt modelId="{8AC1A5CB-6FE7-4230-9A0B-5900BA6066EC}" type="parTrans" cxnId="{5EEF1D61-BB7F-4129-96E4-A8497B5E38F0}">
      <dgm:prSet/>
      <dgm:spPr/>
      <dgm:t>
        <a:bodyPr/>
        <a:lstStyle/>
        <a:p>
          <a:endParaRPr lang="en-US"/>
        </a:p>
      </dgm:t>
    </dgm:pt>
    <dgm:pt modelId="{135D372C-8BA5-4E36-9E1B-4F9B07A07A2F}" type="sibTrans" cxnId="{5EEF1D61-BB7F-4129-96E4-A8497B5E38F0}">
      <dgm:prSet/>
      <dgm:spPr/>
      <dgm:t>
        <a:bodyPr/>
        <a:lstStyle/>
        <a:p>
          <a:endParaRPr lang="en-US"/>
        </a:p>
      </dgm:t>
    </dgm:pt>
    <dgm:pt modelId="{48711113-6CF1-48A8-B843-F373254F7F0A}">
      <dgm:prSet/>
      <dgm:spPr/>
      <dgm:t>
        <a:bodyPr/>
        <a:lstStyle/>
        <a:p>
          <a:r>
            <a:rPr lang="en-US"/>
            <a:t>If </a:t>
          </a:r>
          <a:r>
            <a:rPr lang="en-US" i="1"/>
            <a:t>b</a:t>
          </a:r>
          <a:r>
            <a:rPr lang="en-US"/>
            <a:t> ≡ 3, 5 (mod 8)</a:t>
          </a:r>
        </a:p>
      </dgm:t>
    </dgm:pt>
    <dgm:pt modelId="{0CB87D96-BC51-4B90-BA3B-99C06E23FD4D}" type="parTrans" cxnId="{777AA882-72A9-4606-BE87-4EFD6D127DA6}">
      <dgm:prSet/>
      <dgm:spPr/>
      <dgm:t>
        <a:bodyPr/>
        <a:lstStyle/>
        <a:p>
          <a:endParaRPr lang="en-US"/>
        </a:p>
      </dgm:t>
    </dgm:pt>
    <dgm:pt modelId="{EABAB51B-67EF-46AB-A23F-9C500B02C0CB}" type="sibTrans" cxnId="{777AA882-72A9-4606-BE87-4EFD6D127DA6}">
      <dgm:prSet/>
      <dgm:spPr/>
      <dgm:t>
        <a:bodyPr/>
        <a:lstStyle/>
        <a:p>
          <a:endParaRPr lang="en-US"/>
        </a:p>
      </dgm:t>
    </dgm:pt>
    <dgm:pt modelId="{A1833889-B7B2-4D07-89E0-CD5B9C5F41D5}">
      <dgm:prSet/>
      <dgm:spPr/>
      <dgm:t>
        <a:bodyPr/>
        <a:lstStyle/>
        <a:p>
          <a:r>
            <a:rPr lang="en-US"/>
            <a:t>Initial board must be an even permutation of solved state.</a:t>
          </a:r>
        </a:p>
      </dgm:t>
    </dgm:pt>
    <dgm:pt modelId="{2949747A-0838-4B41-8680-0F74833C7C5C}" type="parTrans" cxnId="{DCF4851E-D022-4C48-AE5F-8EA499392908}">
      <dgm:prSet/>
      <dgm:spPr/>
      <dgm:t>
        <a:bodyPr/>
        <a:lstStyle/>
        <a:p>
          <a:endParaRPr lang="en-US"/>
        </a:p>
      </dgm:t>
    </dgm:pt>
    <dgm:pt modelId="{191DA9A0-3AD4-4A3D-A03F-561BBA8ECFEC}" type="sibTrans" cxnId="{DCF4851E-D022-4C48-AE5F-8EA499392908}">
      <dgm:prSet/>
      <dgm:spPr/>
      <dgm:t>
        <a:bodyPr/>
        <a:lstStyle/>
        <a:p>
          <a:endParaRPr lang="en-US"/>
        </a:p>
      </dgm:t>
    </dgm:pt>
    <dgm:pt modelId="{54958291-E280-4C48-8EF0-313B2F0856C3}">
      <dgm:prSet/>
      <dgm:spPr/>
      <dgm:t>
        <a:bodyPr/>
        <a:lstStyle/>
        <a:p>
          <a:r>
            <a:rPr lang="en-US"/>
            <a:t>Every number must start in its correct parity.</a:t>
          </a:r>
        </a:p>
      </dgm:t>
    </dgm:pt>
    <dgm:pt modelId="{9EEB3DD2-86D2-42B6-BA9B-0A647669E82F}" type="parTrans" cxnId="{96EB11E9-5428-4FAA-97DE-5333E663BFFB}">
      <dgm:prSet/>
      <dgm:spPr/>
      <dgm:t>
        <a:bodyPr/>
        <a:lstStyle/>
        <a:p>
          <a:endParaRPr lang="en-US"/>
        </a:p>
      </dgm:t>
    </dgm:pt>
    <dgm:pt modelId="{82BB5363-C722-4975-A347-BBBFECC7E081}" type="sibTrans" cxnId="{96EB11E9-5428-4FAA-97DE-5333E663BFFB}">
      <dgm:prSet/>
      <dgm:spPr/>
      <dgm:t>
        <a:bodyPr/>
        <a:lstStyle/>
        <a:p>
          <a:endParaRPr lang="en-US"/>
        </a:p>
      </dgm:t>
    </dgm:pt>
    <dgm:pt modelId="{E20D545F-4954-42AE-81F3-01F02E307B1B}">
      <dgm:prSet/>
      <dgm:spPr/>
      <dgm:t>
        <a:bodyPr/>
        <a:lstStyle/>
        <a:p>
          <a:r>
            <a:rPr lang="en-US"/>
            <a:t>If </a:t>
          </a:r>
          <a:r>
            <a:rPr lang="en-US" i="1"/>
            <a:t>b</a:t>
          </a:r>
          <a:r>
            <a:rPr lang="en-US"/>
            <a:t> ≡ 1, 7 (mod 8)</a:t>
          </a:r>
        </a:p>
      </dgm:t>
    </dgm:pt>
    <dgm:pt modelId="{FC1D614F-77B8-493D-A1B1-BCE1CB6DBDBC}" type="parTrans" cxnId="{66699EC2-B050-44C4-BB0D-776AD9F07300}">
      <dgm:prSet/>
      <dgm:spPr/>
      <dgm:t>
        <a:bodyPr/>
        <a:lstStyle/>
        <a:p>
          <a:endParaRPr lang="en-US"/>
        </a:p>
      </dgm:t>
    </dgm:pt>
    <dgm:pt modelId="{D63A4622-30EF-42D3-9D77-718BDBE81D03}" type="sibTrans" cxnId="{66699EC2-B050-44C4-BB0D-776AD9F07300}">
      <dgm:prSet/>
      <dgm:spPr/>
      <dgm:t>
        <a:bodyPr/>
        <a:lstStyle/>
        <a:p>
          <a:endParaRPr lang="en-US"/>
        </a:p>
      </dgm:t>
    </dgm:pt>
    <dgm:pt modelId="{5AF086A6-096D-4177-A676-86AE8B0884DE}">
      <dgm:prSet/>
      <dgm:spPr/>
      <dgm:t>
        <a:bodyPr/>
        <a:lstStyle/>
        <a:p>
          <a:r>
            <a:rPr lang="en-US"/>
            <a:t>Each parity must be an even permutation of the solved state.</a:t>
          </a:r>
        </a:p>
      </dgm:t>
    </dgm:pt>
    <dgm:pt modelId="{D5260985-6758-4F42-B1CB-F89CD3F5F410}" type="parTrans" cxnId="{6F5EA022-82C5-40C3-AB00-BBFB0D5DB0D7}">
      <dgm:prSet/>
      <dgm:spPr/>
      <dgm:t>
        <a:bodyPr/>
        <a:lstStyle/>
        <a:p>
          <a:endParaRPr lang="en-US"/>
        </a:p>
      </dgm:t>
    </dgm:pt>
    <dgm:pt modelId="{D205E7BF-B518-442E-9855-51561D9F2DD3}" type="sibTrans" cxnId="{6F5EA022-82C5-40C3-AB00-BBFB0D5DB0D7}">
      <dgm:prSet/>
      <dgm:spPr/>
      <dgm:t>
        <a:bodyPr/>
        <a:lstStyle/>
        <a:p>
          <a:endParaRPr lang="en-US"/>
        </a:p>
      </dgm:t>
    </dgm:pt>
    <dgm:pt modelId="{523BB1AB-441C-40A1-8AE2-1661162DCF3E}">
      <dgm:prSet/>
      <dgm:spPr/>
      <dgm:t>
        <a:bodyPr/>
        <a:lstStyle/>
        <a:p>
          <a:r>
            <a:rPr lang="en-US"/>
            <a:t>Every number must start in its correct parity.</a:t>
          </a:r>
        </a:p>
      </dgm:t>
    </dgm:pt>
    <dgm:pt modelId="{F3DEEC6F-1A76-424A-A823-387618B6DFA9}" type="parTrans" cxnId="{CBBC5991-1C75-4FDB-97E7-0379CDE8FDE8}">
      <dgm:prSet/>
      <dgm:spPr/>
      <dgm:t>
        <a:bodyPr/>
        <a:lstStyle/>
        <a:p>
          <a:endParaRPr lang="en-US"/>
        </a:p>
      </dgm:t>
    </dgm:pt>
    <dgm:pt modelId="{F46C6303-CBE4-4D1D-AB91-8C396F3CE087}" type="sibTrans" cxnId="{CBBC5991-1C75-4FDB-97E7-0379CDE8FDE8}">
      <dgm:prSet/>
      <dgm:spPr/>
      <dgm:t>
        <a:bodyPr/>
        <a:lstStyle/>
        <a:p>
          <a:endParaRPr lang="en-US"/>
        </a:p>
      </dgm:t>
    </dgm:pt>
    <dgm:pt modelId="{CE9577E2-A89C-464C-8595-C9002F6B2815}" type="pres">
      <dgm:prSet presAssocID="{D1D49D33-BB71-4441-AA13-8FAF6EA8E402}" presName="Name0" presStyleCnt="0">
        <dgm:presLayoutVars>
          <dgm:dir/>
          <dgm:animLvl val="lvl"/>
          <dgm:resizeHandles val="exact"/>
        </dgm:presLayoutVars>
      </dgm:prSet>
      <dgm:spPr/>
    </dgm:pt>
    <dgm:pt modelId="{8A8C9552-8EB8-415F-BADA-5141506223EB}" type="pres">
      <dgm:prSet presAssocID="{2F1E0685-68E8-48EF-866F-1498CE25D3F6}" presName="composite" presStyleCnt="0"/>
      <dgm:spPr/>
    </dgm:pt>
    <dgm:pt modelId="{79AE68B3-B8AB-431C-95AE-A9413FDC28CD}" type="pres">
      <dgm:prSet presAssocID="{2F1E0685-68E8-48EF-866F-1498CE25D3F6}" presName="parTx" presStyleLbl="alignNode1" presStyleIdx="0" presStyleCnt="4">
        <dgm:presLayoutVars>
          <dgm:chMax val="0"/>
          <dgm:chPref val="0"/>
        </dgm:presLayoutVars>
      </dgm:prSet>
      <dgm:spPr/>
    </dgm:pt>
    <dgm:pt modelId="{8E30197D-BD65-461D-B0D6-20742438BAF2}" type="pres">
      <dgm:prSet presAssocID="{2F1E0685-68E8-48EF-866F-1498CE25D3F6}" presName="desTx" presStyleLbl="alignAccFollowNode1" presStyleIdx="0" presStyleCnt="4">
        <dgm:presLayoutVars/>
      </dgm:prSet>
      <dgm:spPr/>
    </dgm:pt>
    <dgm:pt modelId="{3A6DCD12-67C3-4D9E-A50B-D62421B6A6C0}" type="pres">
      <dgm:prSet presAssocID="{65F0CC0E-2FD3-4120-A45F-F0D15E69F929}" presName="space" presStyleCnt="0"/>
      <dgm:spPr/>
    </dgm:pt>
    <dgm:pt modelId="{6E5A8D50-9349-442A-9CB1-E4AC6E858A8B}" type="pres">
      <dgm:prSet presAssocID="{2EA2A4D9-AA38-48C8-A1F6-26A45C755C55}" presName="composite" presStyleCnt="0"/>
      <dgm:spPr/>
    </dgm:pt>
    <dgm:pt modelId="{797B00BD-1B74-49CE-A3C6-DA91DB5FE5C1}" type="pres">
      <dgm:prSet presAssocID="{2EA2A4D9-AA38-48C8-A1F6-26A45C755C55}" presName="parTx" presStyleLbl="alignNode1" presStyleIdx="1" presStyleCnt="4">
        <dgm:presLayoutVars>
          <dgm:chMax val="0"/>
          <dgm:chPref val="0"/>
        </dgm:presLayoutVars>
      </dgm:prSet>
      <dgm:spPr/>
    </dgm:pt>
    <dgm:pt modelId="{DF32862E-5B0A-4D6B-A76D-C004684BBC31}" type="pres">
      <dgm:prSet presAssocID="{2EA2A4D9-AA38-48C8-A1F6-26A45C755C55}" presName="desTx" presStyleLbl="alignAccFollowNode1" presStyleIdx="1" presStyleCnt="4">
        <dgm:presLayoutVars/>
      </dgm:prSet>
      <dgm:spPr/>
    </dgm:pt>
    <dgm:pt modelId="{F9C25465-5DC5-4C72-858F-A5D7CAD48741}" type="pres">
      <dgm:prSet presAssocID="{A4F99D87-1509-434C-8809-AA52C7C463F4}" presName="space" presStyleCnt="0"/>
      <dgm:spPr/>
    </dgm:pt>
    <dgm:pt modelId="{243D1CA5-B005-4361-AF15-A429A9E67F9F}" type="pres">
      <dgm:prSet presAssocID="{48711113-6CF1-48A8-B843-F373254F7F0A}" presName="composite" presStyleCnt="0"/>
      <dgm:spPr/>
    </dgm:pt>
    <dgm:pt modelId="{DFA1B92B-AF1C-4E98-A83D-5EB6C892FF1D}" type="pres">
      <dgm:prSet presAssocID="{48711113-6CF1-48A8-B843-F373254F7F0A}" presName="parTx" presStyleLbl="alignNode1" presStyleIdx="2" presStyleCnt="4">
        <dgm:presLayoutVars>
          <dgm:chMax val="0"/>
          <dgm:chPref val="0"/>
        </dgm:presLayoutVars>
      </dgm:prSet>
      <dgm:spPr/>
    </dgm:pt>
    <dgm:pt modelId="{36AB3CD3-3D45-47A1-85FE-AD93548EBF58}" type="pres">
      <dgm:prSet presAssocID="{48711113-6CF1-48A8-B843-F373254F7F0A}" presName="desTx" presStyleLbl="alignAccFollowNode1" presStyleIdx="2" presStyleCnt="4">
        <dgm:presLayoutVars/>
      </dgm:prSet>
      <dgm:spPr/>
    </dgm:pt>
    <dgm:pt modelId="{72A2FDDF-3003-4098-B0D6-A53FED902FC5}" type="pres">
      <dgm:prSet presAssocID="{EABAB51B-67EF-46AB-A23F-9C500B02C0CB}" presName="space" presStyleCnt="0"/>
      <dgm:spPr/>
    </dgm:pt>
    <dgm:pt modelId="{A9E1B322-56F0-4B9C-AF0F-3A017CF24D8F}" type="pres">
      <dgm:prSet presAssocID="{E20D545F-4954-42AE-81F3-01F02E307B1B}" presName="composite" presStyleCnt="0"/>
      <dgm:spPr/>
    </dgm:pt>
    <dgm:pt modelId="{115FF065-DF56-4D3B-8C5D-CAB77D28F3E5}" type="pres">
      <dgm:prSet presAssocID="{E20D545F-4954-42AE-81F3-01F02E307B1B}" presName="parTx" presStyleLbl="alignNode1" presStyleIdx="3" presStyleCnt="4">
        <dgm:presLayoutVars>
          <dgm:chMax val="0"/>
          <dgm:chPref val="0"/>
        </dgm:presLayoutVars>
      </dgm:prSet>
      <dgm:spPr/>
    </dgm:pt>
    <dgm:pt modelId="{C200C5DF-8C07-4CD8-93B4-B38F2DA1FFBF}" type="pres">
      <dgm:prSet presAssocID="{E20D545F-4954-42AE-81F3-01F02E307B1B}" presName="desTx" presStyleLbl="alignAccFollowNode1" presStyleIdx="3" presStyleCnt="4">
        <dgm:presLayoutVars/>
      </dgm:prSet>
      <dgm:spPr/>
    </dgm:pt>
  </dgm:ptLst>
  <dgm:cxnLst>
    <dgm:cxn modelId="{DCF4851E-D022-4C48-AE5F-8EA499392908}" srcId="{48711113-6CF1-48A8-B843-F373254F7F0A}" destId="{A1833889-B7B2-4D07-89E0-CD5B9C5F41D5}" srcOrd="0" destOrd="0" parTransId="{2949747A-0838-4B41-8680-0F74833C7C5C}" sibTransId="{191DA9A0-3AD4-4A3D-A03F-561BBA8ECFEC}"/>
    <dgm:cxn modelId="{6F5EA022-82C5-40C3-AB00-BBFB0D5DB0D7}" srcId="{E20D545F-4954-42AE-81F3-01F02E307B1B}" destId="{5AF086A6-096D-4177-A676-86AE8B0884DE}" srcOrd="0" destOrd="0" parTransId="{D5260985-6758-4F42-B1CB-F89CD3F5F410}" sibTransId="{D205E7BF-B518-442E-9855-51561D9F2DD3}"/>
    <dgm:cxn modelId="{95C7B329-A162-4BF2-A910-960EFA3FEE46}" type="presOf" srcId="{E20D545F-4954-42AE-81F3-01F02E307B1B}" destId="{115FF065-DF56-4D3B-8C5D-CAB77D28F3E5}" srcOrd="0" destOrd="0" presId="urn:microsoft.com/office/officeart/2016/7/layout/HorizontalActionList"/>
    <dgm:cxn modelId="{5EEF1D61-BB7F-4129-96E4-A8497B5E38F0}" srcId="{2EA2A4D9-AA38-48C8-A1F6-26A45C755C55}" destId="{2B67D93A-6F4D-4510-A8D3-4A2D04CC32D0}" srcOrd="0" destOrd="0" parTransId="{8AC1A5CB-6FE7-4230-9A0B-5900BA6066EC}" sibTransId="{135D372C-8BA5-4E36-9E1B-4F9B07A07A2F}"/>
    <dgm:cxn modelId="{AE2F3C61-550C-4469-8821-4AF769AC290D}" srcId="{D1D49D33-BB71-4441-AA13-8FAF6EA8E402}" destId="{2EA2A4D9-AA38-48C8-A1F6-26A45C755C55}" srcOrd="1" destOrd="0" parTransId="{EDCE3FF8-F7F6-4998-BB61-A9BF9E0F408D}" sibTransId="{A4F99D87-1509-434C-8809-AA52C7C463F4}"/>
    <dgm:cxn modelId="{5589C76A-A8E6-4AEC-B065-9DF5A9BC49A1}" srcId="{D1D49D33-BB71-4441-AA13-8FAF6EA8E402}" destId="{2F1E0685-68E8-48EF-866F-1498CE25D3F6}" srcOrd="0" destOrd="0" parTransId="{6A900BDA-A971-41BC-A0DC-9EF10900A0CC}" sibTransId="{65F0CC0E-2FD3-4120-A45F-F0D15E69F929}"/>
    <dgm:cxn modelId="{EF8F167B-82BF-4CCB-850E-4F5E60DC1487}" type="presOf" srcId="{523BB1AB-441C-40A1-8AE2-1661162DCF3E}" destId="{C200C5DF-8C07-4CD8-93B4-B38F2DA1FFBF}" srcOrd="0" destOrd="1" presId="urn:microsoft.com/office/officeart/2016/7/layout/HorizontalActionList"/>
    <dgm:cxn modelId="{1BFB7F7C-7F7A-4CC1-8990-0466EC3DFA60}" type="presOf" srcId="{694C30EF-A8EE-4904-A7D0-F5E42AA9B1BE}" destId="{8E30197D-BD65-461D-B0D6-20742438BAF2}" srcOrd="0" destOrd="0" presId="urn:microsoft.com/office/officeart/2016/7/layout/HorizontalActionList"/>
    <dgm:cxn modelId="{777AA882-72A9-4606-BE87-4EFD6D127DA6}" srcId="{D1D49D33-BB71-4441-AA13-8FAF6EA8E402}" destId="{48711113-6CF1-48A8-B843-F373254F7F0A}" srcOrd="2" destOrd="0" parTransId="{0CB87D96-BC51-4B90-BA3B-99C06E23FD4D}" sibTransId="{EABAB51B-67EF-46AB-A23F-9C500B02C0CB}"/>
    <dgm:cxn modelId="{CBBC5991-1C75-4FDB-97E7-0379CDE8FDE8}" srcId="{E20D545F-4954-42AE-81F3-01F02E307B1B}" destId="{523BB1AB-441C-40A1-8AE2-1661162DCF3E}" srcOrd="1" destOrd="0" parTransId="{F3DEEC6F-1A76-424A-A823-387618B6DFA9}" sibTransId="{F46C6303-CBE4-4D1D-AB91-8C396F3CE087}"/>
    <dgm:cxn modelId="{DD86FC9F-92F1-4A9B-9393-925E916CB1EA}" type="presOf" srcId="{D1D49D33-BB71-4441-AA13-8FAF6EA8E402}" destId="{CE9577E2-A89C-464C-8595-C9002F6B2815}" srcOrd="0" destOrd="0" presId="urn:microsoft.com/office/officeart/2016/7/layout/HorizontalActionList"/>
    <dgm:cxn modelId="{87ED5BA4-304C-4572-9326-1372F7E8D611}" type="presOf" srcId="{2F1E0685-68E8-48EF-866F-1498CE25D3F6}" destId="{79AE68B3-B8AB-431C-95AE-A9413FDC28CD}" srcOrd="0" destOrd="0" presId="urn:microsoft.com/office/officeart/2016/7/layout/HorizontalActionList"/>
    <dgm:cxn modelId="{4D557CA6-720D-4922-BC39-96634E67B052}" srcId="{2F1E0685-68E8-48EF-866F-1498CE25D3F6}" destId="{694C30EF-A8EE-4904-A7D0-F5E42AA9B1BE}" srcOrd="0" destOrd="0" parTransId="{822F9FF4-E13C-4CC5-A94F-BC2A6F847BD5}" sibTransId="{231B9FE8-681C-4484-9277-200D8A4B353E}"/>
    <dgm:cxn modelId="{722375AA-17CF-49CA-BF5A-8E8456F33DB2}" type="presOf" srcId="{A1833889-B7B2-4D07-89E0-CD5B9C5F41D5}" destId="{36AB3CD3-3D45-47A1-85FE-AD93548EBF58}" srcOrd="0" destOrd="0" presId="urn:microsoft.com/office/officeart/2016/7/layout/HorizontalActionList"/>
    <dgm:cxn modelId="{1B4B51B7-EFFF-4EAA-85F8-A9581D835225}" type="presOf" srcId="{5AF086A6-096D-4177-A676-86AE8B0884DE}" destId="{C200C5DF-8C07-4CD8-93B4-B38F2DA1FFBF}" srcOrd="0" destOrd="0" presId="urn:microsoft.com/office/officeart/2016/7/layout/HorizontalActionList"/>
    <dgm:cxn modelId="{026B9CB8-C6E2-4363-9182-194943C82FDA}" type="presOf" srcId="{2EA2A4D9-AA38-48C8-A1F6-26A45C755C55}" destId="{797B00BD-1B74-49CE-A3C6-DA91DB5FE5C1}" srcOrd="0" destOrd="0" presId="urn:microsoft.com/office/officeart/2016/7/layout/HorizontalActionList"/>
    <dgm:cxn modelId="{66699EC2-B050-44C4-BB0D-776AD9F07300}" srcId="{D1D49D33-BB71-4441-AA13-8FAF6EA8E402}" destId="{E20D545F-4954-42AE-81F3-01F02E307B1B}" srcOrd="3" destOrd="0" parTransId="{FC1D614F-77B8-493D-A1B1-BCE1CB6DBDBC}" sibTransId="{D63A4622-30EF-42D3-9D77-718BDBE81D03}"/>
    <dgm:cxn modelId="{367271CD-8290-412A-9A8F-981F3A00109D}" type="presOf" srcId="{48711113-6CF1-48A8-B843-F373254F7F0A}" destId="{DFA1B92B-AF1C-4E98-A83D-5EB6C892FF1D}" srcOrd="0" destOrd="0" presId="urn:microsoft.com/office/officeart/2016/7/layout/HorizontalActionList"/>
    <dgm:cxn modelId="{96EB11E9-5428-4FAA-97DE-5333E663BFFB}" srcId="{48711113-6CF1-48A8-B843-F373254F7F0A}" destId="{54958291-E280-4C48-8EF0-313B2F0856C3}" srcOrd="1" destOrd="0" parTransId="{9EEB3DD2-86D2-42B6-BA9B-0A647669E82F}" sibTransId="{82BB5363-C722-4975-A347-BBBFECC7E081}"/>
    <dgm:cxn modelId="{910ACAF9-0EAD-49F6-859B-1A0E5D418047}" type="presOf" srcId="{54958291-E280-4C48-8EF0-313B2F0856C3}" destId="{36AB3CD3-3D45-47A1-85FE-AD93548EBF58}" srcOrd="0" destOrd="1" presId="urn:microsoft.com/office/officeart/2016/7/layout/HorizontalActionList"/>
    <dgm:cxn modelId="{23F870FF-3D05-4833-A2DE-355BE5DC879F}" type="presOf" srcId="{2B67D93A-6F4D-4510-A8D3-4A2D04CC32D0}" destId="{DF32862E-5B0A-4D6B-A76D-C004684BBC31}" srcOrd="0" destOrd="0" presId="urn:microsoft.com/office/officeart/2016/7/layout/HorizontalActionList"/>
    <dgm:cxn modelId="{8658B620-6FEF-4A7C-9522-EF14D1224D7A}" type="presParOf" srcId="{CE9577E2-A89C-464C-8595-C9002F6B2815}" destId="{8A8C9552-8EB8-415F-BADA-5141506223EB}" srcOrd="0" destOrd="0" presId="urn:microsoft.com/office/officeart/2016/7/layout/HorizontalActionList"/>
    <dgm:cxn modelId="{8A6D4FB7-8169-42AB-9071-130B460BFF81}" type="presParOf" srcId="{8A8C9552-8EB8-415F-BADA-5141506223EB}" destId="{79AE68B3-B8AB-431C-95AE-A9413FDC28CD}" srcOrd="0" destOrd="0" presId="urn:microsoft.com/office/officeart/2016/7/layout/HorizontalActionList"/>
    <dgm:cxn modelId="{51BE0435-7291-409C-8EBD-3DEE8BBB295E}" type="presParOf" srcId="{8A8C9552-8EB8-415F-BADA-5141506223EB}" destId="{8E30197D-BD65-461D-B0D6-20742438BAF2}" srcOrd="1" destOrd="0" presId="urn:microsoft.com/office/officeart/2016/7/layout/HorizontalActionList"/>
    <dgm:cxn modelId="{46AA2DE4-DD12-442B-AFE2-325D4626D229}" type="presParOf" srcId="{CE9577E2-A89C-464C-8595-C9002F6B2815}" destId="{3A6DCD12-67C3-4D9E-A50B-D62421B6A6C0}" srcOrd="1" destOrd="0" presId="urn:microsoft.com/office/officeart/2016/7/layout/HorizontalActionList"/>
    <dgm:cxn modelId="{679B9938-34B0-4046-B1CD-136210DBA47B}" type="presParOf" srcId="{CE9577E2-A89C-464C-8595-C9002F6B2815}" destId="{6E5A8D50-9349-442A-9CB1-E4AC6E858A8B}" srcOrd="2" destOrd="0" presId="urn:microsoft.com/office/officeart/2016/7/layout/HorizontalActionList"/>
    <dgm:cxn modelId="{5C41262B-8F06-4692-A6D3-97BBAFAC3E96}" type="presParOf" srcId="{6E5A8D50-9349-442A-9CB1-E4AC6E858A8B}" destId="{797B00BD-1B74-49CE-A3C6-DA91DB5FE5C1}" srcOrd="0" destOrd="0" presId="urn:microsoft.com/office/officeart/2016/7/layout/HorizontalActionList"/>
    <dgm:cxn modelId="{6BCF50F8-976F-402A-9D2D-5D9624C113BD}" type="presParOf" srcId="{6E5A8D50-9349-442A-9CB1-E4AC6E858A8B}" destId="{DF32862E-5B0A-4D6B-A76D-C004684BBC31}" srcOrd="1" destOrd="0" presId="urn:microsoft.com/office/officeart/2016/7/layout/HorizontalActionList"/>
    <dgm:cxn modelId="{7DD5BB55-BFE8-4F56-ADB7-FC380E5AB879}" type="presParOf" srcId="{CE9577E2-A89C-464C-8595-C9002F6B2815}" destId="{F9C25465-5DC5-4C72-858F-A5D7CAD48741}" srcOrd="3" destOrd="0" presId="urn:microsoft.com/office/officeart/2016/7/layout/HorizontalActionList"/>
    <dgm:cxn modelId="{7D1F21D1-1C59-456E-89B2-0D04B101487E}" type="presParOf" srcId="{CE9577E2-A89C-464C-8595-C9002F6B2815}" destId="{243D1CA5-B005-4361-AF15-A429A9E67F9F}" srcOrd="4" destOrd="0" presId="urn:microsoft.com/office/officeart/2016/7/layout/HorizontalActionList"/>
    <dgm:cxn modelId="{5385C5F9-C738-4E5A-8156-55A1D44C7295}" type="presParOf" srcId="{243D1CA5-B005-4361-AF15-A429A9E67F9F}" destId="{DFA1B92B-AF1C-4E98-A83D-5EB6C892FF1D}" srcOrd="0" destOrd="0" presId="urn:microsoft.com/office/officeart/2016/7/layout/HorizontalActionList"/>
    <dgm:cxn modelId="{DF3BE293-2D44-4F1C-A363-EA72C2FD97C3}" type="presParOf" srcId="{243D1CA5-B005-4361-AF15-A429A9E67F9F}" destId="{36AB3CD3-3D45-47A1-85FE-AD93548EBF58}" srcOrd="1" destOrd="0" presId="urn:microsoft.com/office/officeart/2016/7/layout/HorizontalActionList"/>
    <dgm:cxn modelId="{B6A589A1-B7CE-432D-BD01-95EF828498C9}" type="presParOf" srcId="{CE9577E2-A89C-464C-8595-C9002F6B2815}" destId="{72A2FDDF-3003-4098-B0D6-A53FED902FC5}" srcOrd="5" destOrd="0" presId="urn:microsoft.com/office/officeart/2016/7/layout/HorizontalActionList"/>
    <dgm:cxn modelId="{569B6346-23B3-4F03-8747-E50AB28BB9B1}" type="presParOf" srcId="{CE9577E2-A89C-464C-8595-C9002F6B2815}" destId="{A9E1B322-56F0-4B9C-AF0F-3A017CF24D8F}" srcOrd="6" destOrd="0" presId="urn:microsoft.com/office/officeart/2016/7/layout/HorizontalActionList"/>
    <dgm:cxn modelId="{83E7036C-321A-4F02-91C1-7AB2D40C2932}" type="presParOf" srcId="{A9E1B322-56F0-4B9C-AF0F-3A017CF24D8F}" destId="{115FF065-DF56-4D3B-8C5D-CAB77D28F3E5}" srcOrd="0" destOrd="0" presId="urn:microsoft.com/office/officeart/2016/7/layout/HorizontalActionList"/>
    <dgm:cxn modelId="{8361CDAA-7DDA-44A8-9372-603FDB7A17C9}" type="presParOf" srcId="{A9E1B322-56F0-4B9C-AF0F-3A017CF24D8F}" destId="{C200C5DF-8C07-4CD8-93B4-B38F2DA1FFBF}"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E68B3-B8AB-431C-95AE-A9413FDC28CD}">
      <dsp:nvSpPr>
        <dsp:cNvPr id="0" name=""/>
        <dsp:cNvSpPr/>
      </dsp:nvSpPr>
      <dsp:spPr>
        <a:xfrm>
          <a:off x="7066" y="818696"/>
          <a:ext cx="2320079" cy="696023"/>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3338" tIns="183338" rIns="183338" bIns="183338" numCol="1" spcCol="1270" anchor="ctr" anchorCtr="0">
          <a:noAutofit/>
        </a:bodyPr>
        <a:lstStyle/>
        <a:p>
          <a:pPr marL="0" lvl="0" indent="0" algn="ctr" defTabSz="800100">
            <a:lnSpc>
              <a:spcPct val="90000"/>
            </a:lnSpc>
            <a:spcBef>
              <a:spcPct val="0"/>
            </a:spcBef>
            <a:spcAft>
              <a:spcPct val="35000"/>
            </a:spcAft>
            <a:buNone/>
          </a:pPr>
          <a:r>
            <a:rPr lang="en-US" sz="1800" kern="1200"/>
            <a:t>If </a:t>
          </a:r>
          <a:r>
            <a:rPr lang="en-US" sz="1800" i="1" kern="1200"/>
            <a:t>b</a:t>
          </a:r>
          <a:r>
            <a:rPr lang="en-US" sz="1800" kern="1200"/>
            <a:t> ≡ 2 (mod 4) </a:t>
          </a:r>
        </a:p>
      </dsp:txBody>
      <dsp:txXfrm>
        <a:off x="7066" y="818696"/>
        <a:ext cx="2320079" cy="696023"/>
      </dsp:txXfrm>
    </dsp:sp>
    <dsp:sp modelId="{8E30197D-BD65-461D-B0D6-20742438BAF2}">
      <dsp:nvSpPr>
        <dsp:cNvPr id="0" name=""/>
        <dsp:cNvSpPr/>
      </dsp:nvSpPr>
      <dsp:spPr>
        <a:xfrm>
          <a:off x="7066" y="1514720"/>
          <a:ext cx="2320079" cy="1760065"/>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9172" tIns="229172" rIns="229172" bIns="229172" numCol="1" spcCol="1270" anchor="t" anchorCtr="0">
          <a:noAutofit/>
        </a:bodyPr>
        <a:lstStyle/>
        <a:p>
          <a:pPr marL="0" lvl="0" indent="0" algn="l" defTabSz="622300">
            <a:lnSpc>
              <a:spcPct val="90000"/>
            </a:lnSpc>
            <a:spcBef>
              <a:spcPct val="0"/>
            </a:spcBef>
            <a:spcAft>
              <a:spcPct val="35000"/>
            </a:spcAft>
            <a:buNone/>
          </a:pPr>
          <a:r>
            <a:rPr lang="en-US" sz="1400" kern="1200"/>
            <a:t>No conditions.</a:t>
          </a:r>
        </a:p>
      </dsp:txBody>
      <dsp:txXfrm>
        <a:off x="7066" y="1514720"/>
        <a:ext cx="2320079" cy="1760065"/>
      </dsp:txXfrm>
    </dsp:sp>
    <dsp:sp modelId="{797B00BD-1B74-49CE-A3C6-DA91DB5FE5C1}">
      <dsp:nvSpPr>
        <dsp:cNvPr id="0" name=""/>
        <dsp:cNvSpPr/>
      </dsp:nvSpPr>
      <dsp:spPr>
        <a:xfrm>
          <a:off x="2435040" y="818696"/>
          <a:ext cx="2320079" cy="696023"/>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3338" tIns="183338" rIns="183338" bIns="183338" numCol="1" spcCol="1270" anchor="ctr" anchorCtr="0">
          <a:noAutofit/>
        </a:bodyPr>
        <a:lstStyle/>
        <a:p>
          <a:pPr marL="0" lvl="0" indent="0" algn="ctr" defTabSz="800100">
            <a:lnSpc>
              <a:spcPct val="90000"/>
            </a:lnSpc>
            <a:spcBef>
              <a:spcPct val="0"/>
            </a:spcBef>
            <a:spcAft>
              <a:spcPct val="35000"/>
            </a:spcAft>
            <a:buNone/>
          </a:pPr>
          <a:r>
            <a:rPr lang="en-US" sz="1800" kern="1200"/>
            <a:t>If </a:t>
          </a:r>
          <a:r>
            <a:rPr lang="en-US" sz="1800" i="1" kern="1200"/>
            <a:t>b</a:t>
          </a:r>
          <a:r>
            <a:rPr lang="en-US" sz="1800" kern="1200"/>
            <a:t> ≡ 0 (mod 4) </a:t>
          </a:r>
        </a:p>
      </dsp:txBody>
      <dsp:txXfrm>
        <a:off x="2435040" y="818696"/>
        <a:ext cx="2320079" cy="696023"/>
      </dsp:txXfrm>
    </dsp:sp>
    <dsp:sp modelId="{DF32862E-5B0A-4D6B-A76D-C004684BBC31}">
      <dsp:nvSpPr>
        <dsp:cNvPr id="0" name=""/>
        <dsp:cNvSpPr/>
      </dsp:nvSpPr>
      <dsp:spPr>
        <a:xfrm>
          <a:off x="2435040" y="1514720"/>
          <a:ext cx="2320079" cy="1760065"/>
        </a:xfrm>
        <a:prstGeom prst="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9172" tIns="229172" rIns="229172" bIns="229172" numCol="1" spcCol="1270" anchor="t" anchorCtr="0">
          <a:noAutofit/>
        </a:bodyPr>
        <a:lstStyle/>
        <a:p>
          <a:pPr marL="0" lvl="0" indent="0" algn="l" defTabSz="622300">
            <a:lnSpc>
              <a:spcPct val="90000"/>
            </a:lnSpc>
            <a:spcBef>
              <a:spcPct val="0"/>
            </a:spcBef>
            <a:spcAft>
              <a:spcPct val="35000"/>
            </a:spcAft>
            <a:buNone/>
          </a:pPr>
          <a:r>
            <a:rPr lang="en-US" sz="1400" kern="1200"/>
            <a:t>Initial board must be an even permutation of solved state.</a:t>
          </a:r>
        </a:p>
      </dsp:txBody>
      <dsp:txXfrm>
        <a:off x="2435040" y="1514720"/>
        <a:ext cx="2320079" cy="1760065"/>
      </dsp:txXfrm>
    </dsp:sp>
    <dsp:sp modelId="{DFA1B92B-AF1C-4E98-A83D-5EB6C892FF1D}">
      <dsp:nvSpPr>
        <dsp:cNvPr id="0" name=""/>
        <dsp:cNvSpPr/>
      </dsp:nvSpPr>
      <dsp:spPr>
        <a:xfrm>
          <a:off x="4863013" y="818696"/>
          <a:ext cx="2320079" cy="696023"/>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3338" tIns="183338" rIns="183338" bIns="183338" numCol="1" spcCol="1270" anchor="ctr" anchorCtr="0">
          <a:noAutofit/>
        </a:bodyPr>
        <a:lstStyle/>
        <a:p>
          <a:pPr marL="0" lvl="0" indent="0" algn="ctr" defTabSz="800100">
            <a:lnSpc>
              <a:spcPct val="90000"/>
            </a:lnSpc>
            <a:spcBef>
              <a:spcPct val="0"/>
            </a:spcBef>
            <a:spcAft>
              <a:spcPct val="35000"/>
            </a:spcAft>
            <a:buNone/>
          </a:pPr>
          <a:r>
            <a:rPr lang="en-US" sz="1800" kern="1200"/>
            <a:t>If </a:t>
          </a:r>
          <a:r>
            <a:rPr lang="en-US" sz="1800" i="1" kern="1200"/>
            <a:t>b</a:t>
          </a:r>
          <a:r>
            <a:rPr lang="en-US" sz="1800" kern="1200"/>
            <a:t> ≡ 3, 5 (mod 8)</a:t>
          </a:r>
        </a:p>
      </dsp:txBody>
      <dsp:txXfrm>
        <a:off x="4863013" y="818696"/>
        <a:ext cx="2320079" cy="696023"/>
      </dsp:txXfrm>
    </dsp:sp>
    <dsp:sp modelId="{36AB3CD3-3D45-47A1-85FE-AD93548EBF58}">
      <dsp:nvSpPr>
        <dsp:cNvPr id="0" name=""/>
        <dsp:cNvSpPr/>
      </dsp:nvSpPr>
      <dsp:spPr>
        <a:xfrm>
          <a:off x="4863013" y="1514720"/>
          <a:ext cx="2320079" cy="1760065"/>
        </a:xfrm>
        <a:prstGeom prst="rect">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9172" tIns="229172" rIns="229172" bIns="229172" numCol="1" spcCol="1270" anchor="t" anchorCtr="0">
          <a:noAutofit/>
        </a:bodyPr>
        <a:lstStyle/>
        <a:p>
          <a:pPr marL="0" lvl="0" indent="0" algn="l" defTabSz="622300">
            <a:lnSpc>
              <a:spcPct val="90000"/>
            </a:lnSpc>
            <a:spcBef>
              <a:spcPct val="0"/>
            </a:spcBef>
            <a:spcAft>
              <a:spcPct val="35000"/>
            </a:spcAft>
            <a:buNone/>
          </a:pPr>
          <a:r>
            <a:rPr lang="en-US" sz="1400" kern="1200"/>
            <a:t>Initial board must be an even permutation of solved state.</a:t>
          </a:r>
        </a:p>
        <a:p>
          <a:pPr marL="0" lvl="0" indent="0" algn="l" defTabSz="622300">
            <a:lnSpc>
              <a:spcPct val="90000"/>
            </a:lnSpc>
            <a:spcBef>
              <a:spcPct val="0"/>
            </a:spcBef>
            <a:spcAft>
              <a:spcPct val="35000"/>
            </a:spcAft>
            <a:buNone/>
          </a:pPr>
          <a:r>
            <a:rPr lang="en-US" sz="1400" kern="1200"/>
            <a:t>Every number must start in its correct parity.</a:t>
          </a:r>
        </a:p>
      </dsp:txBody>
      <dsp:txXfrm>
        <a:off x="4863013" y="1514720"/>
        <a:ext cx="2320079" cy="1760065"/>
      </dsp:txXfrm>
    </dsp:sp>
    <dsp:sp modelId="{115FF065-DF56-4D3B-8C5D-CAB77D28F3E5}">
      <dsp:nvSpPr>
        <dsp:cNvPr id="0" name=""/>
        <dsp:cNvSpPr/>
      </dsp:nvSpPr>
      <dsp:spPr>
        <a:xfrm>
          <a:off x="7290987" y="818696"/>
          <a:ext cx="2320079" cy="696023"/>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3338" tIns="183338" rIns="183338" bIns="183338" numCol="1" spcCol="1270" anchor="ctr" anchorCtr="0">
          <a:noAutofit/>
        </a:bodyPr>
        <a:lstStyle/>
        <a:p>
          <a:pPr marL="0" lvl="0" indent="0" algn="ctr" defTabSz="800100">
            <a:lnSpc>
              <a:spcPct val="90000"/>
            </a:lnSpc>
            <a:spcBef>
              <a:spcPct val="0"/>
            </a:spcBef>
            <a:spcAft>
              <a:spcPct val="35000"/>
            </a:spcAft>
            <a:buNone/>
          </a:pPr>
          <a:r>
            <a:rPr lang="en-US" sz="1800" kern="1200"/>
            <a:t>If </a:t>
          </a:r>
          <a:r>
            <a:rPr lang="en-US" sz="1800" i="1" kern="1200"/>
            <a:t>b</a:t>
          </a:r>
          <a:r>
            <a:rPr lang="en-US" sz="1800" kern="1200"/>
            <a:t> ≡ 1, 7 (mod 8)</a:t>
          </a:r>
        </a:p>
      </dsp:txBody>
      <dsp:txXfrm>
        <a:off x="7290987" y="818696"/>
        <a:ext cx="2320079" cy="696023"/>
      </dsp:txXfrm>
    </dsp:sp>
    <dsp:sp modelId="{C200C5DF-8C07-4CD8-93B4-B38F2DA1FFBF}">
      <dsp:nvSpPr>
        <dsp:cNvPr id="0" name=""/>
        <dsp:cNvSpPr/>
      </dsp:nvSpPr>
      <dsp:spPr>
        <a:xfrm>
          <a:off x="7290987" y="1514720"/>
          <a:ext cx="2320079" cy="1760065"/>
        </a:xfrm>
        <a:prstGeom prst="rect">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9172" tIns="229172" rIns="229172" bIns="229172" numCol="1" spcCol="1270" anchor="t" anchorCtr="0">
          <a:noAutofit/>
        </a:bodyPr>
        <a:lstStyle/>
        <a:p>
          <a:pPr marL="0" lvl="0" indent="0" algn="l" defTabSz="622300">
            <a:lnSpc>
              <a:spcPct val="90000"/>
            </a:lnSpc>
            <a:spcBef>
              <a:spcPct val="0"/>
            </a:spcBef>
            <a:spcAft>
              <a:spcPct val="35000"/>
            </a:spcAft>
            <a:buNone/>
          </a:pPr>
          <a:r>
            <a:rPr lang="en-US" sz="1400" kern="1200"/>
            <a:t>Each parity must be an even permutation of the solved state.</a:t>
          </a:r>
        </a:p>
        <a:p>
          <a:pPr marL="0" lvl="0" indent="0" algn="l" defTabSz="622300">
            <a:lnSpc>
              <a:spcPct val="90000"/>
            </a:lnSpc>
            <a:spcBef>
              <a:spcPct val="0"/>
            </a:spcBef>
            <a:spcAft>
              <a:spcPct val="35000"/>
            </a:spcAft>
            <a:buNone/>
          </a:pPr>
          <a:r>
            <a:rPr lang="en-US" sz="1400" kern="1200"/>
            <a:t>Every number must start in its correct parity.</a:t>
          </a:r>
        </a:p>
      </dsp:txBody>
      <dsp:txXfrm>
        <a:off x="7290987" y="1514720"/>
        <a:ext cx="2320079" cy="1760065"/>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C17B1-BB2B-42B7-92FB-77D6A0FF3CF9}" type="datetimeFigureOut">
              <a:rPr lang="en-US" smtClean="0"/>
              <a:t>9/5/2022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69147-3183-4209-9937-49A558F27DD2}" type="slidenum">
              <a:rPr lang="en-US" smtClean="0"/>
              <a:t>‹#›</a:t>
            </a:fld>
            <a:endParaRPr lang="en-US"/>
          </a:p>
        </p:txBody>
      </p:sp>
    </p:spTree>
    <p:extLst>
      <p:ext uri="{BB962C8B-B14F-4D97-AF65-F5344CB8AC3E}">
        <p14:creationId xmlns:p14="http://schemas.microsoft.com/office/powerpoint/2010/main" val="136846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err="1"/>
              <a:t>asy</a:t>
            </a:r>
            <a:r>
              <a:rPr lang="en-US"/>
              <a:t>]</a:t>
            </a:r>
          </a:p>
          <a:p>
            <a:r>
              <a:rPr lang="en-US"/>
              <a:t>size(5cm);</a:t>
            </a:r>
          </a:p>
          <a:p>
            <a:r>
              <a:rPr lang="en-US"/>
              <a:t>void </a:t>
            </a:r>
            <a:r>
              <a:rPr lang="en-US" err="1"/>
              <a:t>drawGrid</a:t>
            </a:r>
            <a:r>
              <a:rPr lang="en-US"/>
              <a:t>(int n, real width){</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n,i</a:t>
            </a:r>
            <a:r>
              <a:rPr lang="en-US"/>
              <a:t>*width));</a:t>
            </a:r>
          </a:p>
          <a:p>
            <a:r>
              <a:rPr lang="en-US"/>
              <a:t>    }</a:t>
            </a:r>
          </a:p>
          <a:p>
            <a:r>
              <a:rPr lang="en-US"/>
              <a:t>}</a:t>
            </a:r>
          </a:p>
          <a:p>
            <a:endParaRPr lang="en-US"/>
          </a:p>
          <a:p>
            <a:r>
              <a:rPr lang="en-US"/>
              <a:t>pair b(real x, real y, int n, real width){</a:t>
            </a:r>
          </a:p>
          <a:p>
            <a:r>
              <a:rPr lang="en-US"/>
              <a:t>	//real width = 10.0;</a:t>
            </a:r>
          </a:p>
          <a:p>
            <a:r>
              <a:rPr lang="en-US"/>
              <a:t>    //int n = 8;</a:t>
            </a:r>
          </a:p>
          <a:p>
            <a:r>
              <a:rPr lang="en-US"/>
              <a:t>	real </a:t>
            </a:r>
            <a:r>
              <a:rPr lang="en-US" err="1"/>
              <a:t>newx</a:t>
            </a:r>
            <a:r>
              <a:rPr lang="en-US"/>
              <a:t> = y;</a:t>
            </a:r>
          </a:p>
          <a:p>
            <a:r>
              <a:rPr lang="en-US"/>
              <a:t>    real </a:t>
            </a:r>
            <a:r>
              <a:rPr lang="en-US" err="1"/>
              <a:t>newy</a:t>
            </a:r>
            <a:r>
              <a:rPr lang="en-US"/>
              <a:t> = n+1-x;</a:t>
            </a:r>
          </a:p>
          <a:p>
            <a:r>
              <a:rPr lang="en-US"/>
              <a:t>    return (</a:t>
            </a:r>
            <a:r>
              <a:rPr lang="en-US" err="1"/>
              <a:t>newx</a:t>
            </a:r>
            <a:r>
              <a:rPr lang="en-US"/>
              <a:t>*width-width/2, </a:t>
            </a:r>
            <a:r>
              <a:rPr lang="en-US" err="1"/>
              <a:t>newy</a:t>
            </a:r>
            <a:r>
              <a:rPr lang="en-US"/>
              <a:t>*width-width/2);</a:t>
            </a:r>
          </a:p>
          <a:p>
            <a:r>
              <a:rPr lang="en-US"/>
              <a:t>}</a:t>
            </a:r>
          </a:p>
          <a:p>
            <a:endParaRPr lang="en-US"/>
          </a:p>
          <a:p>
            <a:r>
              <a:rPr lang="en-US"/>
              <a:t>void </a:t>
            </a:r>
            <a:r>
              <a:rPr lang="en-US" err="1"/>
              <a:t>drawNumGrid</a:t>
            </a:r>
            <a:r>
              <a:rPr lang="en-US"/>
              <a:t>(int n, real width){</a:t>
            </a:r>
          </a:p>
          <a:p>
            <a:r>
              <a:rPr lang="en-US"/>
              <a:t>	</a:t>
            </a:r>
            <a:r>
              <a:rPr lang="en-US" err="1"/>
              <a:t>drawGrid</a:t>
            </a:r>
            <a:r>
              <a:rPr lang="en-US"/>
              <a:t>(n, width);</a:t>
            </a:r>
          </a:p>
          <a:p>
            <a:r>
              <a:rPr lang="en-US"/>
              <a:t>	for(int </a:t>
            </a:r>
            <a:r>
              <a:rPr lang="en-US" err="1"/>
              <a:t>i</a:t>
            </a:r>
            <a:r>
              <a:rPr lang="en-US"/>
              <a:t>=1; </a:t>
            </a:r>
            <a:r>
              <a:rPr lang="en-US" err="1"/>
              <a:t>i</a:t>
            </a:r>
            <a:r>
              <a:rPr lang="en-US"/>
              <a:t>&lt;=n; ++</a:t>
            </a:r>
            <a:r>
              <a:rPr lang="en-US" err="1"/>
              <a:t>i</a:t>
            </a:r>
            <a:r>
              <a:rPr lang="en-US"/>
              <a:t>){</a:t>
            </a:r>
          </a:p>
          <a:p>
            <a:r>
              <a:rPr lang="en-US"/>
              <a:t>    	for(int j=1; j&lt;=n; ++j){</a:t>
            </a:r>
          </a:p>
          <a:p>
            <a:r>
              <a:rPr lang="en-US"/>
              <a:t>        	pair p = b(</a:t>
            </a:r>
            <a:r>
              <a:rPr lang="en-US" err="1"/>
              <a:t>i</a:t>
            </a:r>
            <a:r>
              <a:rPr lang="en-US"/>
              <a:t>, j, n, width);</a:t>
            </a:r>
          </a:p>
          <a:p>
            <a:r>
              <a:rPr lang="en-US"/>
              <a:t>            string s = (string) (n*(i-1)+j);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drawRectGrid</a:t>
            </a:r>
            <a:r>
              <a:rPr lang="en-US"/>
              <a:t>(int m, int n, real width){</a:t>
            </a:r>
          </a:p>
          <a:p>
            <a:r>
              <a:rPr lang="en-US"/>
              <a:t>    for(int </a:t>
            </a:r>
            <a:r>
              <a:rPr lang="en-US" err="1"/>
              <a:t>i</a:t>
            </a:r>
            <a:r>
              <a:rPr lang="en-US"/>
              <a:t>=0; </a:t>
            </a:r>
            <a:r>
              <a:rPr lang="en-US" err="1"/>
              <a:t>i</a:t>
            </a:r>
            <a:r>
              <a:rPr lang="en-US"/>
              <a:t>&lt;=m;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m,i</a:t>
            </a:r>
            <a:r>
              <a:rPr lang="en-US"/>
              <a:t>*width));</a:t>
            </a:r>
          </a:p>
          <a:p>
            <a:r>
              <a:rPr lang="en-US"/>
              <a:t>    }</a:t>
            </a:r>
          </a:p>
          <a:p>
            <a:r>
              <a:rPr lang="en-US"/>
              <a:t>}</a:t>
            </a:r>
          </a:p>
          <a:p>
            <a:endParaRPr lang="en-US"/>
          </a:p>
          <a:p>
            <a:r>
              <a:rPr lang="en-US"/>
              <a:t>void </a:t>
            </a:r>
            <a:r>
              <a:rPr lang="en-US" err="1"/>
              <a:t>drawRectNumGrid</a:t>
            </a:r>
            <a:r>
              <a:rPr lang="en-US"/>
              <a:t>(int m, int n, real width){</a:t>
            </a:r>
          </a:p>
          <a:p>
            <a:r>
              <a:rPr lang="en-US"/>
              <a:t>    </a:t>
            </a:r>
            <a:r>
              <a:rPr lang="en-US" err="1"/>
              <a:t>drawRectGrid</a:t>
            </a:r>
            <a:r>
              <a:rPr lang="en-US"/>
              <a:t>(</a:t>
            </a:r>
            <a:r>
              <a:rPr lang="en-US" err="1"/>
              <a:t>m,n,width</a:t>
            </a:r>
            <a:r>
              <a:rPr lang="en-US"/>
              <a:t>);</a:t>
            </a:r>
          </a:p>
          <a:p>
            <a:r>
              <a:rPr lang="en-US"/>
              <a:t>    for(int </a:t>
            </a:r>
            <a:r>
              <a:rPr lang="en-US" err="1"/>
              <a:t>i</a:t>
            </a:r>
            <a:r>
              <a:rPr lang="en-US"/>
              <a:t>=1; </a:t>
            </a:r>
            <a:r>
              <a:rPr lang="en-US" err="1"/>
              <a:t>i</a:t>
            </a:r>
            <a:r>
              <a:rPr lang="en-US"/>
              <a:t>&lt;=n; ++</a:t>
            </a:r>
            <a:r>
              <a:rPr lang="en-US" err="1"/>
              <a:t>i</a:t>
            </a:r>
            <a:r>
              <a:rPr lang="en-US"/>
              <a:t>){</a:t>
            </a:r>
          </a:p>
          <a:p>
            <a:r>
              <a:rPr lang="en-US"/>
              <a:t>    	for(int j=1; j&lt;=m; ++j){</a:t>
            </a:r>
          </a:p>
          <a:p>
            <a:r>
              <a:rPr lang="en-US"/>
              <a:t>        	pair p = b(</a:t>
            </a:r>
            <a:r>
              <a:rPr lang="en-US" err="1"/>
              <a:t>i</a:t>
            </a:r>
            <a:r>
              <a:rPr lang="en-US"/>
              <a:t>, j, n, width);</a:t>
            </a:r>
          </a:p>
          <a:p>
            <a:r>
              <a:rPr lang="en-US"/>
              <a:t>            string s = (string) (m*(i-1)+j);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drawCustomNumGrid</a:t>
            </a:r>
            <a:r>
              <a:rPr lang="en-US"/>
              <a:t>(int n, real width, int[][] labels){</a:t>
            </a:r>
          </a:p>
          <a:p>
            <a:r>
              <a:rPr lang="en-US"/>
              <a:t>	</a:t>
            </a:r>
            <a:r>
              <a:rPr lang="en-US" err="1"/>
              <a:t>drawGrid</a:t>
            </a:r>
            <a:r>
              <a:rPr lang="en-US"/>
              <a:t>(n, width);</a:t>
            </a:r>
          </a:p>
          <a:p>
            <a:r>
              <a:rPr lang="en-US"/>
              <a:t>	for(int </a:t>
            </a:r>
            <a:r>
              <a:rPr lang="en-US" err="1"/>
              <a:t>i</a:t>
            </a:r>
            <a:r>
              <a:rPr lang="en-US"/>
              <a:t>=0; </a:t>
            </a:r>
            <a:r>
              <a:rPr lang="en-US" err="1"/>
              <a:t>i</a:t>
            </a:r>
            <a:r>
              <a:rPr lang="en-US"/>
              <a:t>&lt;=n-1; ++</a:t>
            </a:r>
            <a:r>
              <a:rPr lang="en-US" err="1"/>
              <a:t>i</a:t>
            </a:r>
            <a:r>
              <a:rPr lang="en-US"/>
              <a:t>){</a:t>
            </a:r>
          </a:p>
          <a:p>
            <a:r>
              <a:rPr lang="en-US"/>
              <a:t>    	for(int j=0; j&lt;=n-1;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drawCustomRectNumGrid</a:t>
            </a:r>
            <a:r>
              <a:rPr lang="en-US"/>
              <a:t>(int m, int n, real width, int[][] labels){</a:t>
            </a:r>
          </a:p>
          <a:p>
            <a:r>
              <a:rPr lang="en-US"/>
              <a:t>	</a:t>
            </a:r>
            <a:r>
              <a:rPr lang="en-US" err="1"/>
              <a:t>drawRectGrid</a:t>
            </a:r>
            <a:r>
              <a:rPr lang="en-US"/>
              <a:t>(m, n, width);</a:t>
            </a:r>
          </a:p>
          <a:p>
            <a:r>
              <a:rPr lang="en-US"/>
              <a:t>	for(int </a:t>
            </a:r>
            <a:r>
              <a:rPr lang="en-US" err="1"/>
              <a:t>i</a:t>
            </a:r>
            <a:r>
              <a:rPr lang="en-US"/>
              <a:t>=0; </a:t>
            </a:r>
            <a:r>
              <a:rPr lang="en-US" err="1"/>
              <a:t>i</a:t>
            </a:r>
            <a:r>
              <a:rPr lang="en-US"/>
              <a:t>&lt;=n-1; ++</a:t>
            </a:r>
            <a:r>
              <a:rPr lang="en-US" err="1"/>
              <a:t>i</a:t>
            </a:r>
            <a:r>
              <a:rPr lang="en-US"/>
              <a:t>){</a:t>
            </a:r>
          </a:p>
          <a:p>
            <a:r>
              <a:rPr lang="en-US"/>
              <a:t>    	for(int j=0; j&lt;=m-1;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drawRotate</a:t>
            </a:r>
            <a:r>
              <a:rPr lang="en-US"/>
              <a:t>(pair c, int size, real width, bool </a:t>
            </a:r>
            <a:r>
              <a:rPr lang="en-US" err="1"/>
              <a:t>ccw</a:t>
            </a:r>
            <a:r>
              <a:rPr lang="en-US"/>
              <a:t>){</a:t>
            </a:r>
          </a:p>
          <a:p>
            <a:r>
              <a:rPr lang="en-US"/>
              <a:t>	real r = (real) size;</a:t>
            </a:r>
          </a:p>
          <a:p>
            <a:r>
              <a:rPr lang="en-US"/>
              <a:t>    r = r/2 * width * .9;</a:t>
            </a:r>
          </a:p>
          <a:p>
            <a:r>
              <a:rPr lang="en-US"/>
              <a:t>    if(</a:t>
            </a:r>
            <a:r>
              <a:rPr lang="en-US" err="1"/>
              <a:t>ccw</a:t>
            </a:r>
            <a:r>
              <a:rPr lang="en-US"/>
              <a:t>){</a:t>
            </a:r>
          </a:p>
          <a:p>
            <a:r>
              <a:rPr lang="en-US"/>
              <a:t>        draw(arc(c, r, 65, 125), </a:t>
            </a:r>
            <a:r>
              <a:rPr lang="en-US" err="1"/>
              <a:t>ArcArrow</a:t>
            </a:r>
            <a:r>
              <a:rPr lang="en-US"/>
              <a:t>);</a:t>
            </a:r>
          </a:p>
          <a:p>
            <a:r>
              <a:rPr lang="en-US"/>
              <a:t>        draw(arc(c, r, 145, 215), </a:t>
            </a:r>
            <a:r>
              <a:rPr lang="en-US" err="1"/>
              <a:t>ArcArrow</a:t>
            </a:r>
            <a:r>
              <a:rPr lang="en-US"/>
              <a:t>);</a:t>
            </a:r>
          </a:p>
          <a:p>
            <a:r>
              <a:rPr lang="en-US"/>
              <a:t>        draw(arc(c, r, 235, 305), </a:t>
            </a:r>
            <a:r>
              <a:rPr lang="en-US" err="1"/>
              <a:t>ArcArrow</a:t>
            </a:r>
            <a:r>
              <a:rPr lang="en-US"/>
              <a:t>);</a:t>
            </a:r>
          </a:p>
          <a:p>
            <a:r>
              <a:rPr lang="en-US"/>
              <a:t>        draw(arc(c, r, 325, 360+35), </a:t>
            </a:r>
            <a:r>
              <a:rPr lang="en-US" err="1"/>
              <a:t>ArcArrow</a:t>
            </a:r>
            <a:r>
              <a:rPr lang="en-US"/>
              <a:t>);</a:t>
            </a:r>
          </a:p>
          <a:p>
            <a:r>
              <a:rPr lang="en-US"/>
              <a:t>    }else{</a:t>
            </a:r>
          </a:p>
          <a:p>
            <a:r>
              <a:rPr lang="en-US"/>
              <a:t>        draw(arc(c, r, 125, 65), </a:t>
            </a:r>
            <a:r>
              <a:rPr lang="en-US" err="1"/>
              <a:t>ArcArrow</a:t>
            </a:r>
            <a:r>
              <a:rPr lang="en-US"/>
              <a:t>);</a:t>
            </a:r>
          </a:p>
          <a:p>
            <a:r>
              <a:rPr lang="en-US"/>
              <a:t>        draw(arc(c, r, 215, 145), </a:t>
            </a:r>
            <a:r>
              <a:rPr lang="en-US" err="1"/>
              <a:t>ArcArrow</a:t>
            </a:r>
            <a:r>
              <a:rPr lang="en-US"/>
              <a:t>);</a:t>
            </a:r>
          </a:p>
          <a:p>
            <a:r>
              <a:rPr lang="en-US"/>
              <a:t>        draw(arc(c, r, 305, 235), </a:t>
            </a:r>
            <a:r>
              <a:rPr lang="en-US" err="1"/>
              <a:t>ArcArrow</a:t>
            </a:r>
            <a:r>
              <a:rPr lang="en-US"/>
              <a:t>);</a:t>
            </a:r>
          </a:p>
          <a:p>
            <a:r>
              <a:rPr lang="en-US"/>
              <a:t>        draw(arc(c, r, 360+35, 325), </a:t>
            </a:r>
            <a:r>
              <a:rPr lang="en-US" err="1"/>
              <a:t>ArcArrow</a:t>
            </a:r>
            <a:r>
              <a:rPr lang="en-US"/>
              <a:t>);</a:t>
            </a:r>
          </a:p>
          <a:p>
            <a:r>
              <a:rPr lang="en-US"/>
              <a:t>        </a:t>
            </a:r>
          </a:p>
          <a:p>
            <a:r>
              <a:rPr lang="en-US"/>
              <a:t>    }</a:t>
            </a:r>
          </a:p>
          <a:p>
            <a:r>
              <a:rPr lang="en-US"/>
              <a:t>	</a:t>
            </a:r>
          </a:p>
          <a:p>
            <a:r>
              <a:rPr lang="en-US"/>
              <a:t>}</a:t>
            </a:r>
          </a:p>
          <a:p>
            <a:r>
              <a:rPr lang="en-US"/>
              <a:t>draw(b(4.5,8.5,9,10)--b(5.5,9.5,9,10),red);</a:t>
            </a:r>
          </a:p>
          <a:p>
            <a:r>
              <a:rPr lang="en-US"/>
              <a:t>draw(b(5.5,8.5,9,10)--b(4.5,9.5,9,10),red);</a:t>
            </a:r>
          </a:p>
          <a:p>
            <a:r>
              <a:rPr lang="en-US" err="1"/>
              <a:t>drawRectGrid</a:t>
            </a:r>
            <a:r>
              <a:rPr lang="en-US"/>
              <a:t>(10, 9, 10);</a:t>
            </a:r>
          </a:p>
          <a:p>
            <a:r>
              <a:rPr lang="en-US"/>
              <a:t>draw(b(7,3,9,10)--b(5,9,9,10),</a:t>
            </a:r>
            <a:r>
              <a:rPr lang="en-US" err="1"/>
              <a:t>blue,Arrow</a:t>
            </a:r>
            <a:r>
              <a:rPr lang="en-US"/>
              <a:t>);</a:t>
            </a:r>
          </a:p>
          <a:p>
            <a:r>
              <a:rPr lang="en-US"/>
              <a:t>label(shift((-1)*4.5,(3)*4.5)*rotate(</a:t>
            </a:r>
            <a:r>
              <a:rPr lang="en-US" err="1"/>
              <a:t>aTan</a:t>
            </a:r>
            <a:r>
              <a:rPr lang="en-US"/>
              <a:t>(1/3))*"</a:t>
            </a:r>
            <a:r>
              <a:rPr lang="en-US" err="1"/>
              <a:t>Spiral",b</a:t>
            </a:r>
            <a:r>
              <a:rPr lang="en-US"/>
              <a:t>(7,3,9,10)--b(5,9,9,10),blue);</a:t>
            </a:r>
          </a:p>
          <a:p>
            <a:r>
              <a:rPr lang="en-US"/>
              <a:t>label("$42$",b(7,3,9,10));</a:t>
            </a:r>
          </a:p>
          <a:p>
            <a:endParaRPr lang="en-US"/>
          </a:p>
          <a:p>
            <a:r>
              <a:rPr lang="en-US"/>
              <a:t>[/</a:t>
            </a:r>
            <a:r>
              <a:rPr lang="en-US" err="1"/>
              <a:t>asy</a:t>
            </a:r>
            <a:r>
              <a:rPr lang="en-US"/>
              <a:t>]</a:t>
            </a:r>
          </a:p>
        </p:txBody>
      </p:sp>
      <p:sp>
        <p:nvSpPr>
          <p:cNvPr id="4" name="Slide Number Placeholder 3"/>
          <p:cNvSpPr>
            <a:spLocks noGrp="1"/>
          </p:cNvSpPr>
          <p:nvPr>
            <p:ph type="sldNum" sz="quarter" idx="5"/>
          </p:nvPr>
        </p:nvSpPr>
        <p:spPr/>
        <p:txBody>
          <a:bodyPr/>
          <a:lstStyle/>
          <a:p>
            <a:fld id="{6D869147-3183-4209-9937-49A558F27DD2}" type="slidenum">
              <a:rPr lang="en-US" smtClean="0"/>
              <a:t>26</a:t>
            </a:fld>
            <a:endParaRPr lang="en-US"/>
          </a:p>
        </p:txBody>
      </p:sp>
    </p:spTree>
    <p:extLst>
      <p:ext uri="{BB962C8B-B14F-4D97-AF65-F5344CB8AC3E}">
        <p14:creationId xmlns:p14="http://schemas.microsoft.com/office/powerpoint/2010/main" val="1536519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err="1"/>
              <a:t>asy</a:t>
            </a:r>
            <a:r>
              <a:rPr lang="en-US"/>
              <a:t>]</a:t>
            </a:r>
          </a:p>
          <a:p>
            <a:r>
              <a:rPr lang="en-US"/>
              <a:t>size(5cm);</a:t>
            </a:r>
          </a:p>
          <a:p>
            <a:r>
              <a:rPr lang="en-US"/>
              <a:t>import </a:t>
            </a:r>
            <a:r>
              <a:rPr lang="en-US" err="1"/>
              <a:t>olympiad</a:t>
            </a:r>
            <a:r>
              <a:rPr lang="en-US"/>
              <a:t>;</a:t>
            </a:r>
          </a:p>
          <a:p>
            <a:r>
              <a:rPr lang="en-US"/>
              <a:t>void </a:t>
            </a:r>
            <a:r>
              <a:rPr lang="en-US" err="1"/>
              <a:t>drawGrid</a:t>
            </a:r>
            <a:r>
              <a:rPr lang="en-US"/>
              <a:t>(int n, real width){</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n,i</a:t>
            </a:r>
            <a:r>
              <a:rPr lang="en-US"/>
              <a:t>*width));</a:t>
            </a:r>
          </a:p>
          <a:p>
            <a:r>
              <a:rPr lang="en-US"/>
              <a:t>    }</a:t>
            </a:r>
          </a:p>
          <a:p>
            <a:r>
              <a:rPr lang="en-US"/>
              <a:t>}</a:t>
            </a:r>
          </a:p>
          <a:p>
            <a:endParaRPr lang="en-US"/>
          </a:p>
          <a:p>
            <a:r>
              <a:rPr lang="en-US"/>
              <a:t>pair b(real x, real y, int n, real width){</a:t>
            </a:r>
          </a:p>
          <a:p>
            <a:r>
              <a:rPr lang="en-US"/>
              <a:t>	//real width = 10.0;</a:t>
            </a:r>
          </a:p>
          <a:p>
            <a:r>
              <a:rPr lang="en-US"/>
              <a:t>    //int n = 8;</a:t>
            </a:r>
          </a:p>
          <a:p>
            <a:r>
              <a:rPr lang="en-US"/>
              <a:t>	real </a:t>
            </a:r>
            <a:r>
              <a:rPr lang="en-US" err="1"/>
              <a:t>newx</a:t>
            </a:r>
            <a:r>
              <a:rPr lang="en-US"/>
              <a:t> = y;</a:t>
            </a:r>
          </a:p>
          <a:p>
            <a:r>
              <a:rPr lang="en-US"/>
              <a:t>    real </a:t>
            </a:r>
            <a:r>
              <a:rPr lang="en-US" err="1"/>
              <a:t>newy</a:t>
            </a:r>
            <a:r>
              <a:rPr lang="en-US"/>
              <a:t> = n+1-x;</a:t>
            </a:r>
          </a:p>
          <a:p>
            <a:r>
              <a:rPr lang="en-US"/>
              <a:t>    return (</a:t>
            </a:r>
            <a:r>
              <a:rPr lang="en-US" err="1"/>
              <a:t>newx</a:t>
            </a:r>
            <a:r>
              <a:rPr lang="en-US"/>
              <a:t>*width-width/2, </a:t>
            </a:r>
            <a:r>
              <a:rPr lang="en-US" err="1"/>
              <a:t>newy</a:t>
            </a:r>
            <a:r>
              <a:rPr lang="en-US"/>
              <a:t>*width-width/2);</a:t>
            </a:r>
          </a:p>
          <a:p>
            <a:r>
              <a:rPr lang="en-US"/>
              <a:t>}</a:t>
            </a:r>
          </a:p>
          <a:p>
            <a:endParaRPr lang="en-US"/>
          </a:p>
          <a:p>
            <a:r>
              <a:rPr lang="en-US"/>
              <a:t>void </a:t>
            </a:r>
            <a:r>
              <a:rPr lang="en-US" err="1"/>
              <a:t>drawNumGrid</a:t>
            </a:r>
            <a:r>
              <a:rPr lang="en-US"/>
              <a:t>(int n, real width){</a:t>
            </a:r>
          </a:p>
          <a:p>
            <a:r>
              <a:rPr lang="en-US"/>
              <a:t>	</a:t>
            </a:r>
            <a:r>
              <a:rPr lang="en-US" err="1"/>
              <a:t>drawGrid</a:t>
            </a:r>
            <a:r>
              <a:rPr lang="en-US"/>
              <a:t>(n, width);</a:t>
            </a:r>
          </a:p>
          <a:p>
            <a:r>
              <a:rPr lang="en-US"/>
              <a:t>	for(int </a:t>
            </a:r>
            <a:r>
              <a:rPr lang="en-US" err="1"/>
              <a:t>i</a:t>
            </a:r>
            <a:r>
              <a:rPr lang="en-US"/>
              <a:t>=1; </a:t>
            </a:r>
            <a:r>
              <a:rPr lang="en-US" err="1"/>
              <a:t>i</a:t>
            </a:r>
            <a:r>
              <a:rPr lang="en-US"/>
              <a:t>&lt;=n; ++</a:t>
            </a:r>
            <a:r>
              <a:rPr lang="en-US" err="1"/>
              <a:t>i</a:t>
            </a:r>
            <a:r>
              <a:rPr lang="en-US"/>
              <a:t>){</a:t>
            </a:r>
          </a:p>
          <a:p>
            <a:r>
              <a:rPr lang="en-US"/>
              <a:t>    	for(int j=1; j&lt;=n; ++j){</a:t>
            </a:r>
          </a:p>
          <a:p>
            <a:r>
              <a:rPr lang="en-US"/>
              <a:t>        	pair p = b(</a:t>
            </a:r>
            <a:r>
              <a:rPr lang="en-US" err="1"/>
              <a:t>i</a:t>
            </a:r>
            <a:r>
              <a:rPr lang="en-US"/>
              <a:t>, j, n, width);</a:t>
            </a:r>
          </a:p>
          <a:p>
            <a:r>
              <a:rPr lang="en-US"/>
              <a:t>            string s = (string) (n*(i-1)+j);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drawRectGrid</a:t>
            </a:r>
            <a:r>
              <a:rPr lang="en-US"/>
              <a:t>(int m, int n, real width){</a:t>
            </a:r>
          </a:p>
          <a:p>
            <a:r>
              <a:rPr lang="en-US"/>
              <a:t>    for(int </a:t>
            </a:r>
            <a:r>
              <a:rPr lang="en-US" err="1"/>
              <a:t>i</a:t>
            </a:r>
            <a:r>
              <a:rPr lang="en-US"/>
              <a:t>=0; </a:t>
            </a:r>
            <a:r>
              <a:rPr lang="en-US" err="1"/>
              <a:t>i</a:t>
            </a:r>
            <a:r>
              <a:rPr lang="en-US"/>
              <a:t>&lt;=m;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m,i</a:t>
            </a:r>
            <a:r>
              <a:rPr lang="en-US"/>
              <a:t>*width));</a:t>
            </a:r>
          </a:p>
          <a:p>
            <a:r>
              <a:rPr lang="en-US"/>
              <a:t>    }</a:t>
            </a:r>
          </a:p>
          <a:p>
            <a:r>
              <a:rPr lang="en-US"/>
              <a:t>}</a:t>
            </a:r>
          </a:p>
          <a:p>
            <a:endParaRPr lang="en-US"/>
          </a:p>
          <a:p>
            <a:r>
              <a:rPr lang="en-US"/>
              <a:t>void </a:t>
            </a:r>
            <a:r>
              <a:rPr lang="en-US" err="1"/>
              <a:t>drawRectNumGrid</a:t>
            </a:r>
            <a:r>
              <a:rPr lang="en-US"/>
              <a:t>(int m, int n, real width){</a:t>
            </a:r>
          </a:p>
          <a:p>
            <a:r>
              <a:rPr lang="en-US"/>
              <a:t>    </a:t>
            </a:r>
            <a:r>
              <a:rPr lang="en-US" err="1"/>
              <a:t>drawRectGrid</a:t>
            </a:r>
            <a:r>
              <a:rPr lang="en-US"/>
              <a:t>(</a:t>
            </a:r>
            <a:r>
              <a:rPr lang="en-US" err="1"/>
              <a:t>m,n,width</a:t>
            </a:r>
            <a:r>
              <a:rPr lang="en-US"/>
              <a:t>);</a:t>
            </a:r>
          </a:p>
          <a:p>
            <a:r>
              <a:rPr lang="en-US"/>
              <a:t>    for(int </a:t>
            </a:r>
            <a:r>
              <a:rPr lang="en-US" err="1"/>
              <a:t>i</a:t>
            </a:r>
            <a:r>
              <a:rPr lang="en-US"/>
              <a:t>=1; </a:t>
            </a:r>
            <a:r>
              <a:rPr lang="en-US" err="1"/>
              <a:t>i</a:t>
            </a:r>
            <a:r>
              <a:rPr lang="en-US"/>
              <a:t>&lt;=n; ++</a:t>
            </a:r>
            <a:r>
              <a:rPr lang="en-US" err="1"/>
              <a:t>i</a:t>
            </a:r>
            <a:r>
              <a:rPr lang="en-US"/>
              <a:t>){</a:t>
            </a:r>
          </a:p>
          <a:p>
            <a:r>
              <a:rPr lang="en-US"/>
              <a:t>    	for(int j=1; j&lt;=m; ++j){</a:t>
            </a:r>
          </a:p>
          <a:p>
            <a:r>
              <a:rPr lang="en-US"/>
              <a:t>        	pair p = b(</a:t>
            </a:r>
            <a:r>
              <a:rPr lang="en-US" err="1"/>
              <a:t>i</a:t>
            </a:r>
            <a:r>
              <a:rPr lang="en-US"/>
              <a:t>, j, n, width);</a:t>
            </a:r>
          </a:p>
          <a:p>
            <a:r>
              <a:rPr lang="en-US"/>
              <a:t>            string s = (string) (m*(i-1)+j);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drawCustomNumGrid</a:t>
            </a:r>
            <a:r>
              <a:rPr lang="en-US"/>
              <a:t>(int n, real width, int[][] labels){</a:t>
            </a:r>
          </a:p>
          <a:p>
            <a:r>
              <a:rPr lang="en-US"/>
              <a:t>	</a:t>
            </a:r>
            <a:r>
              <a:rPr lang="en-US" err="1"/>
              <a:t>drawGrid</a:t>
            </a:r>
            <a:r>
              <a:rPr lang="en-US"/>
              <a:t>(n, width);</a:t>
            </a:r>
          </a:p>
          <a:p>
            <a:r>
              <a:rPr lang="en-US"/>
              <a:t>	for(int </a:t>
            </a:r>
            <a:r>
              <a:rPr lang="en-US" err="1"/>
              <a:t>i</a:t>
            </a:r>
            <a:r>
              <a:rPr lang="en-US"/>
              <a:t>=0; </a:t>
            </a:r>
            <a:r>
              <a:rPr lang="en-US" err="1"/>
              <a:t>i</a:t>
            </a:r>
            <a:r>
              <a:rPr lang="en-US"/>
              <a:t>&lt;=n-1; ++</a:t>
            </a:r>
            <a:r>
              <a:rPr lang="en-US" err="1"/>
              <a:t>i</a:t>
            </a:r>
            <a:r>
              <a:rPr lang="en-US"/>
              <a:t>){</a:t>
            </a:r>
          </a:p>
          <a:p>
            <a:r>
              <a:rPr lang="en-US"/>
              <a:t>    	for(int j=0; j&lt;=n-1;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drawCustomRectNumGrid</a:t>
            </a:r>
            <a:r>
              <a:rPr lang="en-US"/>
              <a:t>(int m, int n, real width, int[][] labels){</a:t>
            </a:r>
          </a:p>
          <a:p>
            <a:r>
              <a:rPr lang="en-US"/>
              <a:t>	</a:t>
            </a:r>
            <a:r>
              <a:rPr lang="en-US" err="1"/>
              <a:t>drawRectGrid</a:t>
            </a:r>
            <a:r>
              <a:rPr lang="en-US"/>
              <a:t>(m, n, width);</a:t>
            </a:r>
          </a:p>
          <a:p>
            <a:r>
              <a:rPr lang="en-US"/>
              <a:t>	for(int </a:t>
            </a:r>
            <a:r>
              <a:rPr lang="en-US" err="1"/>
              <a:t>i</a:t>
            </a:r>
            <a:r>
              <a:rPr lang="en-US"/>
              <a:t>=0; </a:t>
            </a:r>
            <a:r>
              <a:rPr lang="en-US" err="1"/>
              <a:t>i</a:t>
            </a:r>
            <a:r>
              <a:rPr lang="en-US"/>
              <a:t>&lt;=n-1; ++</a:t>
            </a:r>
            <a:r>
              <a:rPr lang="en-US" err="1"/>
              <a:t>i</a:t>
            </a:r>
            <a:r>
              <a:rPr lang="en-US"/>
              <a:t>){</a:t>
            </a:r>
          </a:p>
          <a:p>
            <a:r>
              <a:rPr lang="en-US"/>
              <a:t>    	for(int j=0; j&lt;=m-1;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drawRotate</a:t>
            </a:r>
            <a:r>
              <a:rPr lang="en-US"/>
              <a:t>(pair c, int size, real width, bool </a:t>
            </a:r>
            <a:r>
              <a:rPr lang="en-US" err="1"/>
              <a:t>ccw</a:t>
            </a:r>
            <a:r>
              <a:rPr lang="en-US"/>
              <a:t>){</a:t>
            </a:r>
          </a:p>
          <a:p>
            <a:r>
              <a:rPr lang="en-US"/>
              <a:t>	real r = (real) size;</a:t>
            </a:r>
          </a:p>
          <a:p>
            <a:r>
              <a:rPr lang="en-US"/>
              <a:t>    r = r/2 * width * .9;</a:t>
            </a:r>
          </a:p>
          <a:p>
            <a:r>
              <a:rPr lang="en-US"/>
              <a:t>    if(</a:t>
            </a:r>
            <a:r>
              <a:rPr lang="en-US" err="1"/>
              <a:t>ccw</a:t>
            </a:r>
            <a:r>
              <a:rPr lang="en-US"/>
              <a:t>){</a:t>
            </a:r>
          </a:p>
          <a:p>
            <a:r>
              <a:rPr lang="en-US"/>
              <a:t>        draw(arc(c, r, 65, 125), </a:t>
            </a:r>
            <a:r>
              <a:rPr lang="en-US" err="1"/>
              <a:t>ArcArrow</a:t>
            </a:r>
            <a:r>
              <a:rPr lang="en-US"/>
              <a:t>);</a:t>
            </a:r>
          </a:p>
          <a:p>
            <a:r>
              <a:rPr lang="en-US"/>
              <a:t>        draw(arc(c, r, 145, 215), </a:t>
            </a:r>
            <a:r>
              <a:rPr lang="en-US" err="1"/>
              <a:t>ArcArrow</a:t>
            </a:r>
            <a:r>
              <a:rPr lang="en-US"/>
              <a:t>);</a:t>
            </a:r>
          </a:p>
          <a:p>
            <a:r>
              <a:rPr lang="en-US"/>
              <a:t>        draw(arc(c, r, 235, 305), </a:t>
            </a:r>
            <a:r>
              <a:rPr lang="en-US" err="1"/>
              <a:t>ArcArrow</a:t>
            </a:r>
            <a:r>
              <a:rPr lang="en-US"/>
              <a:t>);</a:t>
            </a:r>
          </a:p>
          <a:p>
            <a:r>
              <a:rPr lang="en-US"/>
              <a:t>        draw(arc(c, r, 325, 360+35), </a:t>
            </a:r>
            <a:r>
              <a:rPr lang="en-US" err="1"/>
              <a:t>ArcArrow</a:t>
            </a:r>
            <a:r>
              <a:rPr lang="en-US"/>
              <a:t>);</a:t>
            </a:r>
          </a:p>
          <a:p>
            <a:r>
              <a:rPr lang="en-US"/>
              <a:t>    }else{</a:t>
            </a:r>
          </a:p>
          <a:p>
            <a:r>
              <a:rPr lang="en-US"/>
              <a:t>        draw(arc(c, r, 125, 65), </a:t>
            </a:r>
            <a:r>
              <a:rPr lang="en-US" err="1"/>
              <a:t>ArcArrow</a:t>
            </a:r>
            <a:r>
              <a:rPr lang="en-US"/>
              <a:t>);</a:t>
            </a:r>
          </a:p>
          <a:p>
            <a:r>
              <a:rPr lang="en-US"/>
              <a:t>        draw(arc(c, r, 215, 145), </a:t>
            </a:r>
            <a:r>
              <a:rPr lang="en-US" err="1"/>
              <a:t>ArcArrow</a:t>
            </a:r>
            <a:r>
              <a:rPr lang="en-US"/>
              <a:t>);</a:t>
            </a:r>
          </a:p>
          <a:p>
            <a:r>
              <a:rPr lang="en-US"/>
              <a:t>        draw(arc(c, r, 305, 235), </a:t>
            </a:r>
            <a:r>
              <a:rPr lang="en-US" err="1"/>
              <a:t>ArcArrow</a:t>
            </a:r>
            <a:r>
              <a:rPr lang="en-US"/>
              <a:t>);</a:t>
            </a:r>
          </a:p>
          <a:p>
            <a:r>
              <a:rPr lang="en-US"/>
              <a:t>        draw(arc(c, r, 360+35, 325), </a:t>
            </a:r>
            <a:r>
              <a:rPr lang="en-US" err="1"/>
              <a:t>ArcArrow</a:t>
            </a:r>
            <a:r>
              <a:rPr lang="en-US"/>
              <a:t>);</a:t>
            </a:r>
          </a:p>
          <a:p>
            <a:r>
              <a:rPr lang="en-US"/>
              <a:t>        </a:t>
            </a:r>
          </a:p>
          <a:p>
            <a:r>
              <a:rPr lang="en-US"/>
              <a:t>    }</a:t>
            </a:r>
          </a:p>
          <a:p>
            <a:r>
              <a:rPr lang="en-US"/>
              <a:t>	</a:t>
            </a:r>
          </a:p>
          <a:p>
            <a:r>
              <a:rPr lang="en-US"/>
              <a:t>}</a:t>
            </a:r>
          </a:p>
          <a:p>
            <a:endParaRPr lang="en-US"/>
          </a:p>
          <a:p>
            <a:r>
              <a:rPr lang="en-US"/>
              <a:t>void </a:t>
            </a:r>
            <a:r>
              <a:rPr lang="en-US" err="1"/>
              <a:t>fillSquare</a:t>
            </a:r>
            <a:r>
              <a:rPr lang="en-US"/>
              <a:t>(int x, int y, int n, real width, pen p){</a:t>
            </a:r>
          </a:p>
          <a:p>
            <a:r>
              <a:rPr lang="en-US"/>
              <a:t>	fill(b(x-.5,y-.5,n,width)--b(x+.5,y-.5,n,width)--b(x+.5,y+.5,n,width)--b(x-.5,y+.5,n,width)--</a:t>
            </a:r>
            <a:r>
              <a:rPr lang="en-US" err="1"/>
              <a:t>cycle,p</a:t>
            </a:r>
            <a:r>
              <a:rPr lang="en-US"/>
              <a:t>);</a:t>
            </a:r>
          </a:p>
          <a:p>
            <a:r>
              <a:rPr lang="en-US"/>
              <a:t>}</a:t>
            </a:r>
          </a:p>
          <a:p>
            <a:endParaRPr lang="en-US"/>
          </a:p>
          <a:p>
            <a:r>
              <a:rPr lang="en-US"/>
              <a:t>draw((0,0)--(0,90)--(100,90)--(100,0)--(0,0),invisible);</a:t>
            </a:r>
          </a:p>
          <a:p>
            <a:endParaRPr lang="en-US"/>
          </a:p>
          <a:p>
            <a:r>
              <a:rPr lang="en-US"/>
              <a:t>fill(b(9,4,9,10)--b(6,5,9,10)--b(5,5,9,10)--</a:t>
            </a:r>
            <a:r>
              <a:rPr lang="en-US" err="1"/>
              <a:t>cycle,green</a:t>
            </a:r>
            <a:r>
              <a:rPr lang="en-US"/>
              <a:t>);</a:t>
            </a:r>
          </a:p>
          <a:p>
            <a:r>
              <a:rPr lang="en-US"/>
              <a:t>fill(b(5,6,9,10)--b(5,5,9,10)--b(6,9,9,10)--</a:t>
            </a:r>
            <a:r>
              <a:rPr lang="en-US" err="1"/>
              <a:t>cycle,green</a:t>
            </a:r>
            <a:r>
              <a:rPr lang="en-US"/>
              <a:t>);</a:t>
            </a:r>
          </a:p>
          <a:p>
            <a:endParaRPr lang="en-US"/>
          </a:p>
          <a:p>
            <a:r>
              <a:rPr lang="en-US"/>
              <a:t>draw(</a:t>
            </a:r>
            <a:r>
              <a:rPr lang="en-US" err="1"/>
              <a:t>anglemark</a:t>
            </a:r>
            <a:r>
              <a:rPr lang="en-US"/>
              <a:t>(b(9,4,9,10),b(5,5,9,10),b(6,5,9,10),200));</a:t>
            </a:r>
          </a:p>
          <a:p>
            <a:r>
              <a:rPr lang="en-US"/>
              <a:t>draw(</a:t>
            </a:r>
            <a:r>
              <a:rPr lang="en-US" err="1"/>
              <a:t>anglemark</a:t>
            </a:r>
            <a:r>
              <a:rPr lang="en-US"/>
              <a:t>(b(6,9,9,10),b(5,5,9,10),b(5,6,9,10),200));</a:t>
            </a:r>
          </a:p>
          <a:p>
            <a:endParaRPr lang="en-US"/>
          </a:p>
          <a:p>
            <a:r>
              <a:rPr lang="en-US"/>
              <a:t>draw(b(6,5,9,10)--b(5,5,9,10)--b(5,6,9,10),linewidth(0.5)+red);</a:t>
            </a:r>
          </a:p>
          <a:p>
            <a:endParaRPr lang="en-US"/>
          </a:p>
          <a:p>
            <a:r>
              <a:rPr lang="en-US"/>
              <a:t>draw(b(5,6,9,10)--b(9,4,9,10),blue);</a:t>
            </a:r>
          </a:p>
          <a:p>
            <a:r>
              <a:rPr lang="en-US"/>
              <a:t>label("$</a:t>
            </a:r>
            <a:r>
              <a:rPr lang="en-US" err="1"/>
              <a:t>d$",b</a:t>
            </a:r>
            <a:r>
              <a:rPr lang="en-US"/>
              <a:t>(9,4,9,10)--b(5,6,9,10),blue);</a:t>
            </a:r>
          </a:p>
          <a:p>
            <a:r>
              <a:rPr lang="en-US"/>
              <a:t>draw(b(5,6,9,10)--b(6,9,9,10),purple);</a:t>
            </a:r>
          </a:p>
          <a:p>
            <a:r>
              <a:rPr lang="en-US"/>
              <a:t>label("$d^\</a:t>
            </a:r>
            <a:r>
              <a:rPr lang="en-US" err="1"/>
              <a:t>prime$",b</a:t>
            </a:r>
            <a:r>
              <a:rPr lang="en-US"/>
              <a:t>(6,9,9,10)--b(5,6,9,10),purple);</a:t>
            </a:r>
          </a:p>
          <a:p>
            <a:r>
              <a:rPr lang="en-US"/>
              <a:t>dot("$</a:t>
            </a:r>
            <a:r>
              <a:rPr lang="en-US" err="1"/>
              <a:t>c_x$",b</a:t>
            </a:r>
            <a:r>
              <a:rPr lang="en-US"/>
              <a:t>(5,5,9,10),NW);</a:t>
            </a:r>
          </a:p>
          <a:p>
            <a:r>
              <a:rPr lang="en-US"/>
              <a:t>dot("$</a:t>
            </a:r>
            <a:r>
              <a:rPr lang="en-US" err="1"/>
              <a:t>c_y$",b</a:t>
            </a:r>
            <a:r>
              <a:rPr lang="en-US"/>
              <a:t>(5,6,9,10),NE);</a:t>
            </a:r>
          </a:p>
          <a:p>
            <a:r>
              <a:rPr lang="en-US"/>
              <a:t>draw(circle(b(5,6,9,10),10*sqrt(20)),gray(0.5));</a:t>
            </a:r>
          </a:p>
          <a:p>
            <a:r>
              <a:rPr lang="en-US"/>
              <a:t>draw(arc(b(5,6,9,10),10*sqrt(20),180,270),linewidth(1.25));</a:t>
            </a:r>
          </a:p>
          <a:p>
            <a:r>
              <a:rPr lang="en-US"/>
              <a:t>dot(b(9,4,9,10));</a:t>
            </a:r>
          </a:p>
          <a:p>
            <a:r>
              <a:rPr lang="en-US"/>
              <a:t>dot(b(6,9,9,10));</a:t>
            </a:r>
          </a:p>
          <a:p>
            <a:r>
              <a:rPr lang="en-US"/>
              <a:t>draw(b(9,4,9,10)--b(5,5,9,10)--b(6,9,9,10));</a:t>
            </a:r>
          </a:p>
          <a:p>
            <a:r>
              <a:rPr lang="en-US"/>
              <a:t>add(</a:t>
            </a:r>
            <a:r>
              <a:rPr lang="en-US" err="1"/>
              <a:t>pathticks</a:t>
            </a:r>
            <a:r>
              <a:rPr lang="en-US"/>
              <a:t>(b(9,4,9,10)--b(5,5,9,10),s=120));</a:t>
            </a:r>
          </a:p>
          <a:p>
            <a:r>
              <a:rPr lang="en-US"/>
              <a:t>add(</a:t>
            </a:r>
            <a:r>
              <a:rPr lang="en-US" err="1"/>
              <a:t>pathticks</a:t>
            </a:r>
            <a:r>
              <a:rPr lang="en-US"/>
              <a:t>(b(5,5,9,10)--b(6,9,9,10),s=120));</a:t>
            </a:r>
          </a:p>
          <a:p>
            <a:r>
              <a:rPr lang="en-US"/>
              <a:t>dot("$</a:t>
            </a:r>
            <a:r>
              <a:rPr lang="en-US" err="1"/>
              <a:t>c_y</a:t>
            </a:r>
            <a:r>
              <a:rPr lang="en-US"/>
              <a:t>^\</a:t>
            </a:r>
            <a:r>
              <a:rPr lang="en-US" err="1"/>
              <a:t>prime$",b</a:t>
            </a:r>
            <a:r>
              <a:rPr lang="en-US"/>
              <a:t>(6,5,9,10),W/</a:t>
            </a:r>
            <a:r>
              <a:rPr lang="en-US" err="1"/>
              <a:t>dir</a:t>
            </a:r>
            <a:r>
              <a:rPr lang="en-US"/>
              <a:t>(20));</a:t>
            </a:r>
          </a:p>
          <a:p>
            <a:r>
              <a:rPr lang="en-US"/>
              <a:t>draw(b(9,4,9,10)--b(6,5,9,10),purple);</a:t>
            </a:r>
          </a:p>
          <a:p>
            <a:r>
              <a:rPr lang="en-US"/>
              <a:t>label("$d^\</a:t>
            </a:r>
            <a:r>
              <a:rPr lang="en-US" err="1"/>
              <a:t>prime$",b</a:t>
            </a:r>
            <a:r>
              <a:rPr lang="en-US"/>
              <a:t>(6,5,9,10)--b(9,4,9,10),purple);</a:t>
            </a:r>
          </a:p>
          <a:p>
            <a:endParaRPr lang="en-US"/>
          </a:p>
          <a:p>
            <a:endParaRPr lang="en-US"/>
          </a:p>
          <a:p>
            <a:r>
              <a:rPr lang="en-US"/>
              <a:t>[/</a:t>
            </a:r>
            <a:r>
              <a:rPr lang="en-US" err="1"/>
              <a:t>asy</a:t>
            </a:r>
            <a:r>
              <a:rPr lang="en-US"/>
              <a:t>]</a:t>
            </a:r>
          </a:p>
          <a:p>
            <a:endParaRPr lang="en-US"/>
          </a:p>
        </p:txBody>
      </p:sp>
      <p:sp>
        <p:nvSpPr>
          <p:cNvPr id="4" name="Slide Number Placeholder 3"/>
          <p:cNvSpPr>
            <a:spLocks noGrp="1"/>
          </p:cNvSpPr>
          <p:nvPr>
            <p:ph type="sldNum" sz="quarter" idx="5"/>
          </p:nvPr>
        </p:nvSpPr>
        <p:spPr/>
        <p:txBody>
          <a:bodyPr/>
          <a:lstStyle/>
          <a:p>
            <a:fld id="{6D869147-3183-4209-9937-49A558F27DD2}" type="slidenum">
              <a:rPr lang="en-US" smtClean="0"/>
              <a:t>48</a:t>
            </a:fld>
            <a:endParaRPr lang="en-US"/>
          </a:p>
        </p:txBody>
      </p:sp>
    </p:spTree>
    <p:extLst>
      <p:ext uri="{BB962C8B-B14F-4D97-AF65-F5344CB8AC3E}">
        <p14:creationId xmlns:p14="http://schemas.microsoft.com/office/powerpoint/2010/main" val="1792465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err="1"/>
              <a:t>asy</a:t>
            </a:r>
            <a:r>
              <a:rPr lang="en-US"/>
              <a:t>]</a:t>
            </a:r>
          </a:p>
          <a:p>
            <a:r>
              <a:rPr lang="en-US"/>
              <a:t>size(5cm);</a:t>
            </a:r>
          </a:p>
          <a:p>
            <a:r>
              <a:rPr lang="en-US"/>
              <a:t>import </a:t>
            </a:r>
            <a:r>
              <a:rPr lang="en-US" err="1"/>
              <a:t>olympiad</a:t>
            </a:r>
            <a:r>
              <a:rPr lang="en-US"/>
              <a:t>;</a:t>
            </a:r>
          </a:p>
          <a:p>
            <a:r>
              <a:rPr lang="en-US"/>
              <a:t>void </a:t>
            </a:r>
            <a:r>
              <a:rPr lang="en-US" err="1"/>
              <a:t>drawGrid</a:t>
            </a:r>
            <a:r>
              <a:rPr lang="en-US"/>
              <a:t>(int n, real width){</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n,i</a:t>
            </a:r>
            <a:r>
              <a:rPr lang="en-US"/>
              <a:t>*width));</a:t>
            </a:r>
          </a:p>
          <a:p>
            <a:r>
              <a:rPr lang="en-US"/>
              <a:t>    }</a:t>
            </a:r>
          </a:p>
          <a:p>
            <a:r>
              <a:rPr lang="en-US"/>
              <a:t>}</a:t>
            </a:r>
          </a:p>
          <a:p>
            <a:endParaRPr lang="en-US"/>
          </a:p>
          <a:p>
            <a:r>
              <a:rPr lang="en-US"/>
              <a:t>pair b(real x, real y, int n, real width){</a:t>
            </a:r>
          </a:p>
          <a:p>
            <a:r>
              <a:rPr lang="en-US"/>
              <a:t>	//real width = 10.0;</a:t>
            </a:r>
          </a:p>
          <a:p>
            <a:r>
              <a:rPr lang="en-US"/>
              <a:t>    //int n = 8;</a:t>
            </a:r>
          </a:p>
          <a:p>
            <a:r>
              <a:rPr lang="en-US"/>
              <a:t>	real </a:t>
            </a:r>
            <a:r>
              <a:rPr lang="en-US" err="1"/>
              <a:t>newx</a:t>
            </a:r>
            <a:r>
              <a:rPr lang="en-US"/>
              <a:t> = y;</a:t>
            </a:r>
          </a:p>
          <a:p>
            <a:r>
              <a:rPr lang="en-US"/>
              <a:t>    real </a:t>
            </a:r>
            <a:r>
              <a:rPr lang="en-US" err="1"/>
              <a:t>newy</a:t>
            </a:r>
            <a:r>
              <a:rPr lang="en-US"/>
              <a:t> = n+1-x;</a:t>
            </a:r>
          </a:p>
          <a:p>
            <a:r>
              <a:rPr lang="en-US"/>
              <a:t>    return (</a:t>
            </a:r>
            <a:r>
              <a:rPr lang="en-US" err="1"/>
              <a:t>newx</a:t>
            </a:r>
            <a:r>
              <a:rPr lang="en-US"/>
              <a:t>*width-width/2, </a:t>
            </a:r>
            <a:r>
              <a:rPr lang="en-US" err="1"/>
              <a:t>newy</a:t>
            </a:r>
            <a:r>
              <a:rPr lang="en-US"/>
              <a:t>*width-width/2);</a:t>
            </a:r>
          </a:p>
          <a:p>
            <a:r>
              <a:rPr lang="en-US"/>
              <a:t>}</a:t>
            </a:r>
          </a:p>
          <a:p>
            <a:endParaRPr lang="en-US"/>
          </a:p>
          <a:p>
            <a:r>
              <a:rPr lang="en-US"/>
              <a:t>void </a:t>
            </a:r>
            <a:r>
              <a:rPr lang="en-US" err="1"/>
              <a:t>drawNumGrid</a:t>
            </a:r>
            <a:r>
              <a:rPr lang="en-US"/>
              <a:t>(int n, real width){</a:t>
            </a:r>
          </a:p>
          <a:p>
            <a:r>
              <a:rPr lang="en-US"/>
              <a:t>	</a:t>
            </a:r>
            <a:r>
              <a:rPr lang="en-US" err="1"/>
              <a:t>drawGrid</a:t>
            </a:r>
            <a:r>
              <a:rPr lang="en-US"/>
              <a:t>(n, width);</a:t>
            </a:r>
          </a:p>
          <a:p>
            <a:r>
              <a:rPr lang="en-US"/>
              <a:t>	for(int </a:t>
            </a:r>
            <a:r>
              <a:rPr lang="en-US" err="1"/>
              <a:t>i</a:t>
            </a:r>
            <a:r>
              <a:rPr lang="en-US"/>
              <a:t>=1; </a:t>
            </a:r>
            <a:r>
              <a:rPr lang="en-US" err="1"/>
              <a:t>i</a:t>
            </a:r>
            <a:r>
              <a:rPr lang="en-US"/>
              <a:t>&lt;=n; ++</a:t>
            </a:r>
            <a:r>
              <a:rPr lang="en-US" err="1"/>
              <a:t>i</a:t>
            </a:r>
            <a:r>
              <a:rPr lang="en-US"/>
              <a:t>){</a:t>
            </a:r>
          </a:p>
          <a:p>
            <a:r>
              <a:rPr lang="en-US"/>
              <a:t>    	for(int j=1; j&lt;=n; ++j){</a:t>
            </a:r>
          </a:p>
          <a:p>
            <a:r>
              <a:rPr lang="en-US"/>
              <a:t>        	pair p = b(</a:t>
            </a:r>
            <a:r>
              <a:rPr lang="en-US" err="1"/>
              <a:t>i</a:t>
            </a:r>
            <a:r>
              <a:rPr lang="en-US"/>
              <a:t>, j, n, width);</a:t>
            </a:r>
          </a:p>
          <a:p>
            <a:r>
              <a:rPr lang="en-US"/>
              <a:t>            string s = (string) (n*(i-1)+j);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drawRectGrid</a:t>
            </a:r>
            <a:r>
              <a:rPr lang="en-US"/>
              <a:t>(int m, int n, real width){</a:t>
            </a:r>
          </a:p>
          <a:p>
            <a:r>
              <a:rPr lang="en-US"/>
              <a:t>    for(int </a:t>
            </a:r>
            <a:r>
              <a:rPr lang="en-US" err="1"/>
              <a:t>i</a:t>
            </a:r>
            <a:r>
              <a:rPr lang="en-US"/>
              <a:t>=0; </a:t>
            </a:r>
            <a:r>
              <a:rPr lang="en-US" err="1"/>
              <a:t>i</a:t>
            </a:r>
            <a:r>
              <a:rPr lang="en-US"/>
              <a:t>&lt;=m;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m,i</a:t>
            </a:r>
            <a:r>
              <a:rPr lang="en-US"/>
              <a:t>*width));</a:t>
            </a:r>
          </a:p>
          <a:p>
            <a:r>
              <a:rPr lang="en-US"/>
              <a:t>    }</a:t>
            </a:r>
          </a:p>
          <a:p>
            <a:r>
              <a:rPr lang="en-US"/>
              <a:t>}</a:t>
            </a:r>
          </a:p>
          <a:p>
            <a:endParaRPr lang="en-US"/>
          </a:p>
          <a:p>
            <a:r>
              <a:rPr lang="en-US"/>
              <a:t>void </a:t>
            </a:r>
            <a:r>
              <a:rPr lang="en-US" err="1"/>
              <a:t>drawRectNumGrid</a:t>
            </a:r>
            <a:r>
              <a:rPr lang="en-US"/>
              <a:t>(int m, int n, real width){</a:t>
            </a:r>
          </a:p>
          <a:p>
            <a:r>
              <a:rPr lang="en-US"/>
              <a:t>    </a:t>
            </a:r>
            <a:r>
              <a:rPr lang="en-US" err="1"/>
              <a:t>drawRectGrid</a:t>
            </a:r>
            <a:r>
              <a:rPr lang="en-US"/>
              <a:t>(</a:t>
            </a:r>
            <a:r>
              <a:rPr lang="en-US" err="1"/>
              <a:t>m,n,width</a:t>
            </a:r>
            <a:r>
              <a:rPr lang="en-US"/>
              <a:t>);</a:t>
            </a:r>
          </a:p>
          <a:p>
            <a:r>
              <a:rPr lang="en-US"/>
              <a:t>    for(int </a:t>
            </a:r>
            <a:r>
              <a:rPr lang="en-US" err="1"/>
              <a:t>i</a:t>
            </a:r>
            <a:r>
              <a:rPr lang="en-US"/>
              <a:t>=1; </a:t>
            </a:r>
            <a:r>
              <a:rPr lang="en-US" err="1"/>
              <a:t>i</a:t>
            </a:r>
            <a:r>
              <a:rPr lang="en-US"/>
              <a:t>&lt;=n; ++</a:t>
            </a:r>
            <a:r>
              <a:rPr lang="en-US" err="1"/>
              <a:t>i</a:t>
            </a:r>
            <a:r>
              <a:rPr lang="en-US"/>
              <a:t>){</a:t>
            </a:r>
          </a:p>
          <a:p>
            <a:r>
              <a:rPr lang="en-US"/>
              <a:t>    	for(int j=1; j&lt;=m; ++j){</a:t>
            </a:r>
          </a:p>
          <a:p>
            <a:r>
              <a:rPr lang="en-US"/>
              <a:t>        	pair p = b(</a:t>
            </a:r>
            <a:r>
              <a:rPr lang="en-US" err="1"/>
              <a:t>i</a:t>
            </a:r>
            <a:r>
              <a:rPr lang="en-US"/>
              <a:t>, j, n, width);</a:t>
            </a:r>
          </a:p>
          <a:p>
            <a:r>
              <a:rPr lang="en-US"/>
              <a:t>            string s = (string) (m*(i-1)+j);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drawCustomNumGrid</a:t>
            </a:r>
            <a:r>
              <a:rPr lang="en-US"/>
              <a:t>(int n, real width, int[][] labels){</a:t>
            </a:r>
          </a:p>
          <a:p>
            <a:r>
              <a:rPr lang="en-US"/>
              <a:t>	</a:t>
            </a:r>
            <a:r>
              <a:rPr lang="en-US" err="1"/>
              <a:t>drawGrid</a:t>
            </a:r>
            <a:r>
              <a:rPr lang="en-US"/>
              <a:t>(n, width);</a:t>
            </a:r>
          </a:p>
          <a:p>
            <a:r>
              <a:rPr lang="en-US"/>
              <a:t>	for(int </a:t>
            </a:r>
            <a:r>
              <a:rPr lang="en-US" err="1"/>
              <a:t>i</a:t>
            </a:r>
            <a:r>
              <a:rPr lang="en-US"/>
              <a:t>=0; </a:t>
            </a:r>
            <a:r>
              <a:rPr lang="en-US" err="1"/>
              <a:t>i</a:t>
            </a:r>
            <a:r>
              <a:rPr lang="en-US"/>
              <a:t>&lt;=n-1; ++</a:t>
            </a:r>
            <a:r>
              <a:rPr lang="en-US" err="1"/>
              <a:t>i</a:t>
            </a:r>
            <a:r>
              <a:rPr lang="en-US"/>
              <a:t>){</a:t>
            </a:r>
          </a:p>
          <a:p>
            <a:r>
              <a:rPr lang="en-US"/>
              <a:t>    	for(int j=0; j&lt;=n-1;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drawCustomRectNumGrid</a:t>
            </a:r>
            <a:r>
              <a:rPr lang="en-US"/>
              <a:t>(int m, int n, real width, int[][] labels){</a:t>
            </a:r>
          </a:p>
          <a:p>
            <a:r>
              <a:rPr lang="en-US"/>
              <a:t>	</a:t>
            </a:r>
            <a:r>
              <a:rPr lang="en-US" err="1"/>
              <a:t>drawRectGrid</a:t>
            </a:r>
            <a:r>
              <a:rPr lang="en-US"/>
              <a:t>(m, n, width);</a:t>
            </a:r>
          </a:p>
          <a:p>
            <a:r>
              <a:rPr lang="en-US"/>
              <a:t>	for(int </a:t>
            </a:r>
            <a:r>
              <a:rPr lang="en-US" err="1"/>
              <a:t>i</a:t>
            </a:r>
            <a:r>
              <a:rPr lang="en-US"/>
              <a:t>=0; </a:t>
            </a:r>
            <a:r>
              <a:rPr lang="en-US" err="1"/>
              <a:t>i</a:t>
            </a:r>
            <a:r>
              <a:rPr lang="en-US"/>
              <a:t>&lt;=n-1; ++</a:t>
            </a:r>
            <a:r>
              <a:rPr lang="en-US" err="1"/>
              <a:t>i</a:t>
            </a:r>
            <a:r>
              <a:rPr lang="en-US"/>
              <a:t>){</a:t>
            </a:r>
          </a:p>
          <a:p>
            <a:r>
              <a:rPr lang="en-US"/>
              <a:t>    	for(int j=0; j&lt;=m-1;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drawRotate</a:t>
            </a:r>
            <a:r>
              <a:rPr lang="en-US"/>
              <a:t>(pair c, int size, real width, bool </a:t>
            </a:r>
            <a:r>
              <a:rPr lang="en-US" err="1"/>
              <a:t>ccw</a:t>
            </a:r>
            <a:r>
              <a:rPr lang="en-US"/>
              <a:t>){</a:t>
            </a:r>
          </a:p>
          <a:p>
            <a:r>
              <a:rPr lang="en-US"/>
              <a:t>	real r = (real) size;</a:t>
            </a:r>
          </a:p>
          <a:p>
            <a:r>
              <a:rPr lang="en-US"/>
              <a:t>    r = r/2 * width * .9;</a:t>
            </a:r>
          </a:p>
          <a:p>
            <a:r>
              <a:rPr lang="en-US"/>
              <a:t>    if(</a:t>
            </a:r>
            <a:r>
              <a:rPr lang="en-US" err="1"/>
              <a:t>ccw</a:t>
            </a:r>
            <a:r>
              <a:rPr lang="en-US"/>
              <a:t>){</a:t>
            </a:r>
          </a:p>
          <a:p>
            <a:r>
              <a:rPr lang="en-US"/>
              <a:t>        draw(arc(c, r, 65, 125), </a:t>
            </a:r>
            <a:r>
              <a:rPr lang="en-US" err="1"/>
              <a:t>ArcArrow</a:t>
            </a:r>
            <a:r>
              <a:rPr lang="en-US"/>
              <a:t>);</a:t>
            </a:r>
          </a:p>
          <a:p>
            <a:r>
              <a:rPr lang="en-US"/>
              <a:t>        draw(arc(c, r, 145, 215), </a:t>
            </a:r>
            <a:r>
              <a:rPr lang="en-US" err="1"/>
              <a:t>ArcArrow</a:t>
            </a:r>
            <a:r>
              <a:rPr lang="en-US"/>
              <a:t>);</a:t>
            </a:r>
          </a:p>
          <a:p>
            <a:r>
              <a:rPr lang="en-US"/>
              <a:t>        draw(arc(c, r, 235, 305), </a:t>
            </a:r>
            <a:r>
              <a:rPr lang="en-US" err="1"/>
              <a:t>ArcArrow</a:t>
            </a:r>
            <a:r>
              <a:rPr lang="en-US"/>
              <a:t>);</a:t>
            </a:r>
          </a:p>
          <a:p>
            <a:r>
              <a:rPr lang="en-US"/>
              <a:t>        draw(arc(c, r, 325, 360+35), </a:t>
            </a:r>
            <a:r>
              <a:rPr lang="en-US" err="1"/>
              <a:t>ArcArrow</a:t>
            </a:r>
            <a:r>
              <a:rPr lang="en-US"/>
              <a:t>);</a:t>
            </a:r>
          </a:p>
          <a:p>
            <a:r>
              <a:rPr lang="en-US"/>
              <a:t>    }else{</a:t>
            </a:r>
          </a:p>
          <a:p>
            <a:r>
              <a:rPr lang="en-US"/>
              <a:t>        draw(arc(c, r, 125, 65), </a:t>
            </a:r>
            <a:r>
              <a:rPr lang="en-US" err="1"/>
              <a:t>ArcArrow</a:t>
            </a:r>
            <a:r>
              <a:rPr lang="en-US"/>
              <a:t>);</a:t>
            </a:r>
          </a:p>
          <a:p>
            <a:r>
              <a:rPr lang="en-US"/>
              <a:t>        draw(arc(c, r, 215, 145), </a:t>
            </a:r>
            <a:r>
              <a:rPr lang="en-US" err="1"/>
              <a:t>ArcArrow</a:t>
            </a:r>
            <a:r>
              <a:rPr lang="en-US"/>
              <a:t>);</a:t>
            </a:r>
          </a:p>
          <a:p>
            <a:r>
              <a:rPr lang="en-US"/>
              <a:t>        draw(arc(c, r, 305, 235), </a:t>
            </a:r>
            <a:r>
              <a:rPr lang="en-US" err="1"/>
              <a:t>ArcArrow</a:t>
            </a:r>
            <a:r>
              <a:rPr lang="en-US"/>
              <a:t>);</a:t>
            </a:r>
          </a:p>
          <a:p>
            <a:r>
              <a:rPr lang="en-US"/>
              <a:t>        draw(arc(c, r, 360+35, 325), </a:t>
            </a:r>
            <a:r>
              <a:rPr lang="en-US" err="1"/>
              <a:t>ArcArrow</a:t>
            </a:r>
            <a:r>
              <a:rPr lang="en-US"/>
              <a:t>);</a:t>
            </a:r>
          </a:p>
          <a:p>
            <a:r>
              <a:rPr lang="en-US"/>
              <a:t>        </a:t>
            </a:r>
          </a:p>
          <a:p>
            <a:r>
              <a:rPr lang="en-US"/>
              <a:t>    }</a:t>
            </a:r>
          </a:p>
          <a:p>
            <a:r>
              <a:rPr lang="en-US"/>
              <a:t>	</a:t>
            </a:r>
          </a:p>
          <a:p>
            <a:r>
              <a:rPr lang="en-US"/>
              <a:t>}</a:t>
            </a:r>
          </a:p>
          <a:p>
            <a:endParaRPr lang="en-US"/>
          </a:p>
          <a:p>
            <a:r>
              <a:rPr lang="en-US"/>
              <a:t>void </a:t>
            </a:r>
            <a:r>
              <a:rPr lang="en-US" err="1"/>
              <a:t>fillSquare</a:t>
            </a:r>
            <a:r>
              <a:rPr lang="en-US"/>
              <a:t>(int x, int y, int n, real width, pen p){</a:t>
            </a:r>
          </a:p>
          <a:p>
            <a:r>
              <a:rPr lang="en-US"/>
              <a:t>	fill(b(x-.5,y-.5,n,width)--b(x+.5,y-.5,n,width)--b(x+.5,y+.5,n,width)--b(x-.5,y+.5,n,width)--</a:t>
            </a:r>
            <a:r>
              <a:rPr lang="en-US" err="1"/>
              <a:t>cycle,p</a:t>
            </a:r>
            <a:r>
              <a:rPr lang="en-US"/>
              <a:t>);</a:t>
            </a:r>
          </a:p>
          <a:p>
            <a:r>
              <a:rPr lang="en-US"/>
              <a:t>}</a:t>
            </a:r>
          </a:p>
          <a:p>
            <a:endParaRPr lang="en-US"/>
          </a:p>
          <a:p>
            <a:r>
              <a:rPr lang="en-US"/>
              <a:t>draw((0,0)--(0,90)--(100,90)--(100,0)--(0,0),invisible);</a:t>
            </a:r>
          </a:p>
          <a:p>
            <a:endParaRPr lang="en-US"/>
          </a:p>
          <a:p>
            <a:r>
              <a:rPr lang="en-US"/>
              <a:t>draw(b(6,5,9,10)--b(5,5,9,10)--b(5,6,9,10)--</a:t>
            </a:r>
            <a:r>
              <a:rPr lang="en-US" err="1"/>
              <a:t>cycle,linewidth</a:t>
            </a:r>
            <a:r>
              <a:rPr lang="en-US"/>
              <a:t>(0.5)+red);</a:t>
            </a:r>
          </a:p>
          <a:p>
            <a:endParaRPr lang="en-US"/>
          </a:p>
          <a:p>
            <a:r>
              <a:rPr lang="en-US"/>
              <a:t>draw(b(5,6,9,10)--b(9,4,9,10),blue);</a:t>
            </a:r>
          </a:p>
          <a:p>
            <a:r>
              <a:rPr lang="en-US"/>
              <a:t>label("$</a:t>
            </a:r>
            <a:r>
              <a:rPr lang="en-US" err="1"/>
              <a:t>d$",b</a:t>
            </a:r>
            <a:r>
              <a:rPr lang="en-US"/>
              <a:t>(9,4,9,10)--b(5,6,9,10),blue);</a:t>
            </a:r>
          </a:p>
          <a:p>
            <a:endParaRPr lang="en-US"/>
          </a:p>
          <a:p>
            <a:r>
              <a:rPr lang="en-US"/>
              <a:t>dot("$</a:t>
            </a:r>
            <a:r>
              <a:rPr lang="en-US" err="1"/>
              <a:t>c_x$",b</a:t>
            </a:r>
            <a:r>
              <a:rPr lang="en-US"/>
              <a:t>(5,5,9,10),NW);</a:t>
            </a:r>
          </a:p>
          <a:p>
            <a:r>
              <a:rPr lang="en-US"/>
              <a:t>dot("$</a:t>
            </a:r>
            <a:r>
              <a:rPr lang="en-US" err="1"/>
              <a:t>c_y$",b</a:t>
            </a:r>
            <a:r>
              <a:rPr lang="en-US"/>
              <a:t>(5,6,9,10),NE);</a:t>
            </a:r>
          </a:p>
          <a:p>
            <a:r>
              <a:rPr lang="en-US"/>
              <a:t>draw(circle(b(5,6,9,10),10*sqrt(20)),gray(0.5));</a:t>
            </a:r>
          </a:p>
          <a:p>
            <a:r>
              <a:rPr lang="en-US"/>
              <a:t>draw(arc(b(5,6,9,10),10*sqrt(20),180,270),linewidth(1.25));</a:t>
            </a:r>
          </a:p>
          <a:p>
            <a:r>
              <a:rPr lang="en-US"/>
              <a:t>dot(b(9,4,9,10));</a:t>
            </a:r>
          </a:p>
          <a:p>
            <a:endParaRPr lang="en-US"/>
          </a:p>
          <a:p>
            <a:endParaRPr lang="en-US"/>
          </a:p>
          <a:p>
            <a:r>
              <a:rPr lang="en-US"/>
              <a:t>draw(b(9,4,9,10)--b(6,5,9,10),purple);</a:t>
            </a:r>
          </a:p>
          <a:p>
            <a:r>
              <a:rPr lang="en-US"/>
              <a:t>label("$d^\</a:t>
            </a:r>
            <a:r>
              <a:rPr lang="en-US" err="1"/>
              <a:t>prime$",b</a:t>
            </a:r>
            <a:r>
              <a:rPr lang="en-US"/>
              <a:t>(6,5,9,10)--b(9,4,9,10),purple);</a:t>
            </a:r>
          </a:p>
          <a:p>
            <a:r>
              <a:rPr lang="en-US"/>
              <a:t>dot("$</a:t>
            </a:r>
            <a:r>
              <a:rPr lang="en-US" err="1"/>
              <a:t>c_y</a:t>
            </a:r>
            <a:r>
              <a:rPr lang="en-US"/>
              <a:t>^\</a:t>
            </a:r>
            <a:r>
              <a:rPr lang="en-US" err="1"/>
              <a:t>prime$",b</a:t>
            </a:r>
            <a:r>
              <a:rPr lang="en-US"/>
              <a:t>(6,5,9,10),W/</a:t>
            </a:r>
            <a:r>
              <a:rPr lang="en-US" err="1"/>
              <a:t>dir</a:t>
            </a:r>
            <a:r>
              <a:rPr lang="en-US"/>
              <a:t>(20));</a:t>
            </a:r>
          </a:p>
          <a:p>
            <a:endParaRPr lang="en-US"/>
          </a:p>
          <a:p>
            <a:r>
              <a:rPr lang="en-US"/>
              <a:t>label("$1$",b(5,5,9,10)--b(5,6,9,10),</a:t>
            </a:r>
            <a:r>
              <a:rPr lang="en-US" err="1"/>
              <a:t>N,red+fontsize</a:t>
            </a:r>
            <a:r>
              <a:rPr lang="en-US"/>
              <a:t>(8pt));</a:t>
            </a:r>
          </a:p>
          <a:p>
            <a:r>
              <a:rPr lang="en-US"/>
              <a:t>label("$1$",b(5,5,9,10)--b(6,5,9,10),</a:t>
            </a:r>
            <a:r>
              <a:rPr lang="en-US" err="1"/>
              <a:t>W,red+fontsize</a:t>
            </a:r>
            <a:r>
              <a:rPr lang="en-US"/>
              <a:t>(8pt));</a:t>
            </a:r>
          </a:p>
          <a:p>
            <a:r>
              <a:rPr lang="en-US"/>
              <a:t>label(shift(-5/2-.8,3/2)*"$\sqrt{2}$",b(5,6,9,10)--b(6,5,9,10),.2*</a:t>
            </a:r>
            <a:r>
              <a:rPr lang="en-US" err="1"/>
              <a:t>SE,red+fontsize</a:t>
            </a:r>
            <a:r>
              <a:rPr lang="en-US"/>
              <a:t>(8pt));</a:t>
            </a:r>
          </a:p>
          <a:p>
            <a:endParaRPr lang="en-US"/>
          </a:p>
          <a:p>
            <a:r>
              <a:rPr lang="en-US"/>
              <a:t>[/</a:t>
            </a:r>
            <a:r>
              <a:rPr lang="en-US" err="1"/>
              <a:t>asy</a:t>
            </a:r>
            <a:r>
              <a:rPr lang="en-US"/>
              <a:t>]</a:t>
            </a:r>
          </a:p>
          <a:p>
            <a:endParaRPr lang="en-US"/>
          </a:p>
        </p:txBody>
      </p:sp>
      <p:sp>
        <p:nvSpPr>
          <p:cNvPr id="4" name="Slide Number Placeholder 3"/>
          <p:cNvSpPr>
            <a:spLocks noGrp="1"/>
          </p:cNvSpPr>
          <p:nvPr>
            <p:ph type="sldNum" sz="quarter" idx="5"/>
          </p:nvPr>
        </p:nvSpPr>
        <p:spPr/>
        <p:txBody>
          <a:bodyPr/>
          <a:lstStyle/>
          <a:p>
            <a:fld id="{6D869147-3183-4209-9937-49A558F27DD2}" type="slidenum">
              <a:rPr lang="en-US" smtClean="0"/>
              <a:t>50</a:t>
            </a:fld>
            <a:endParaRPr lang="en-US"/>
          </a:p>
        </p:txBody>
      </p:sp>
    </p:spTree>
    <p:extLst>
      <p:ext uri="{BB962C8B-B14F-4D97-AF65-F5344CB8AC3E}">
        <p14:creationId xmlns:p14="http://schemas.microsoft.com/office/powerpoint/2010/main" val="3673608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err="1"/>
              <a:t>asy</a:t>
            </a:r>
            <a:r>
              <a:rPr lang="en-US"/>
              <a:t>]</a:t>
            </a:r>
          </a:p>
          <a:p>
            <a:r>
              <a:rPr lang="en-US"/>
              <a:t>size(5cm);</a:t>
            </a:r>
          </a:p>
          <a:p>
            <a:r>
              <a:rPr lang="en-US"/>
              <a:t>import </a:t>
            </a:r>
            <a:r>
              <a:rPr lang="en-US" err="1"/>
              <a:t>olympiad</a:t>
            </a:r>
            <a:r>
              <a:rPr lang="en-US"/>
              <a:t>;</a:t>
            </a:r>
          </a:p>
          <a:p>
            <a:r>
              <a:rPr lang="en-US"/>
              <a:t>void </a:t>
            </a:r>
            <a:r>
              <a:rPr lang="en-US" err="1"/>
              <a:t>drawGrid</a:t>
            </a:r>
            <a:r>
              <a:rPr lang="en-US"/>
              <a:t>(int n, real width){</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n,i</a:t>
            </a:r>
            <a:r>
              <a:rPr lang="en-US"/>
              <a:t>*width));</a:t>
            </a:r>
          </a:p>
          <a:p>
            <a:r>
              <a:rPr lang="en-US"/>
              <a:t>    }</a:t>
            </a:r>
          </a:p>
          <a:p>
            <a:r>
              <a:rPr lang="en-US"/>
              <a:t>}</a:t>
            </a:r>
          </a:p>
          <a:p>
            <a:endParaRPr lang="en-US"/>
          </a:p>
          <a:p>
            <a:r>
              <a:rPr lang="en-US"/>
              <a:t>pair b(real x, real y, int n, real width){</a:t>
            </a:r>
          </a:p>
          <a:p>
            <a:r>
              <a:rPr lang="en-US"/>
              <a:t>	//real width = 10.0;</a:t>
            </a:r>
          </a:p>
          <a:p>
            <a:r>
              <a:rPr lang="en-US"/>
              <a:t>    //int n = 8;</a:t>
            </a:r>
          </a:p>
          <a:p>
            <a:r>
              <a:rPr lang="en-US"/>
              <a:t>	real </a:t>
            </a:r>
            <a:r>
              <a:rPr lang="en-US" err="1"/>
              <a:t>newx</a:t>
            </a:r>
            <a:r>
              <a:rPr lang="en-US"/>
              <a:t> = y;</a:t>
            </a:r>
          </a:p>
          <a:p>
            <a:r>
              <a:rPr lang="en-US"/>
              <a:t>    real </a:t>
            </a:r>
            <a:r>
              <a:rPr lang="en-US" err="1"/>
              <a:t>newy</a:t>
            </a:r>
            <a:r>
              <a:rPr lang="en-US"/>
              <a:t> = n+1-x;</a:t>
            </a:r>
          </a:p>
          <a:p>
            <a:r>
              <a:rPr lang="en-US"/>
              <a:t>    return (</a:t>
            </a:r>
            <a:r>
              <a:rPr lang="en-US" err="1"/>
              <a:t>newx</a:t>
            </a:r>
            <a:r>
              <a:rPr lang="en-US"/>
              <a:t>*width-width/2, </a:t>
            </a:r>
            <a:r>
              <a:rPr lang="en-US" err="1"/>
              <a:t>newy</a:t>
            </a:r>
            <a:r>
              <a:rPr lang="en-US"/>
              <a:t>*width-width/2);</a:t>
            </a:r>
          </a:p>
          <a:p>
            <a:r>
              <a:rPr lang="en-US"/>
              <a:t>}</a:t>
            </a:r>
          </a:p>
          <a:p>
            <a:endParaRPr lang="en-US"/>
          </a:p>
          <a:p>
            <a:r>
              <a:rPr lang="en-US"/>
              <a:t>void </a:t>
            </a:r>
            <a:r>
              <a:rPr lang="en-US" err="1"/>
              <a:t>drawNumGrid</a:t>
            </a:r>
            <a:r>
              <a:rPr lang="en-US"/>
              <a:t>(int n, real width){</a:t>
            </a:r>
          </a:p>
          <a:p>
            <a:r>
              <a:rPr lang="en-US"/>
              <a:t>	</a:t>
            </a:r>
            <a:r>
              <a:rPr lang="en-US" err="1"/>
              <a:t>drawGrid</a:t>
            </a:r>
            <a:r>
              <a:rPr lang="en-US"/>
              <a:t>(n, width);</a:t>
            </a:r>
          </a:p>
          <a:p>
            <a:r>
              <a:rPr lang="en-US"/>
              <a:t>	for(int </a:t>
            </a:r>
            <a:r>
              <a:rPr lang="en-US" err="1"/>
              <a:t>i</a:t>
            </a:r>
            <a:r>
              <a:rPr lang="en-US"/>
              <a:t>=1; </a:t>
            </a:r>
            <a:r>
              <a:rPr lang="en-US" err="1"/>
              <a:t>i</a:t>
            </a:r>
            <a:r>
              <a:rPr lang="en-US"/>
              <a:t>&lt;=n; ++</a:t>
            </a:r>
            <a:r>
              <a:rPr lang="en-US" err="1"/>
              <a:t>i</a:t>
            </a:r>
            <a:r>
              <a:rPr lang="en-US"/>
              <a:t>){</a:t>
            </a:r>
          </a:p>
          <a:p>
            <a:r>
              <a:rPr lang="en-US"/>
              <a:t>    	for(int j=1; j&lt;=n; ++j){</a:t>
            </a:r>
          </a:p>
          <a:p>
            <a:r>
              <a:rPr lang="en-US"/>
              <a:t>        	pair p = b(</a:t>
            </a:r>
            <a:r>
              <a:rPr lang="en-US" err="1"/>
              <a:t>i</a:t>
            </a:r>
            <a:r>
              <a:rPr lang="en-US"/>
              <a:t>, j, n, width);</a:t>
            </a:r>
          </a:p>
          <a:p>
            <a:r>
              <a:rPr lang="en-US"/>
              <a:t>            string s = (string) (n*(i-1)+j);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drawRectGrid</a:t>
            </a:r>
            <a:r>
              <a:rPr lang="en-US"/>
              <a:t>(int m, int n, real width){</a:t>
            </a:r>
          </a:p>
          <a:p>
            <a:r>
              <a:rPr lang="en-US"/>
              <a:t>    for(int </a:t>
            </a:r>
            <a:r>
              <a:rPr lang="en-US" err="1"/>
              <a:t>i</a:t>
            </a:r>
            <a:r>
              <a:rPr lang="en-US"/>
              <a:t>=0; </a:t>
            </a:r>
            <a:r>
              <a:rPr lang="en-US" err="1"/>
              <a:t>i</a:t>
            </a:r>
            <a:r>
              <a:rPr lang="en-US"/>
              <a:t>&lt;=m;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m,i</a:t>
            </a:r>
            <a:r>
              <a:rPr lang="en-US"/>
              <a:t>*width));</a:t>
            </a:r>
          </a:p>
          <a:p>
            <a:r>
              <a:rPr lang="en-US"/>
              <a:t>    }</a:t>
            </a:r>
          </a:p>
          <a:p>
            <a:r>
              <a:rPr lang="en-US"/>
              <a:t>}</a:t>
            </a:r>
          </a:p>
          <a:p>
            <a:endParaRPr lang="en-US"/>
          </a:p>
          <a:p>
            <a:r>
              <a:rPr lang="en-US"/>
              <a:t>void </a:t>
            </a:r>
            <a:r>
              <a:rPr lang="en-US" err="1"/>
              <a:t>drawRectNumGrid</a:t>
            </a:r>
            <a:r>
              <a:rPr lang="en-US"/>
              <a:t>(int m, int n, real width){</a:t>
            </a:r>
          </a:p>
          <a:p>
            <a:r>
              <a:rPr lang="en-US"/>
              <a:t>    </a:t>
            </a:r>
            <a:r>
              <a:rPr lang="en-US" err="1"/>
              <a:t>drawRectGrid</a:t>
            </a:r>
            <a:r>
              <a:rPr lang="en-US"/>
              <a:t>(</a:t>
            </a:r>
            <a:r>
              <a:rPr lang="en-US" err="1"/>
              <a:t>m,n,width</a:t>
            </a:r>
            <a:r>
              <a:rPr lang="en-US"/>
              <a:t>);</a:t>
            </a:r>
          </a:p>
          <a:p>
            <a:r>
              <a:rPr lang="en-US"/>
              <a:t>    for(int </a:t>
            </a:r>
            <a:r>
              <a:rPr lang="en-US" err="1"/>
              <a:t>i</a:t>
            </a:r>
            <a:r>
              <a:rPr lang="en-US"/>
              <a:t>=1; </a:t>
            </a:r>
            <a:r>
              <a:rPr lang="en-US" err="1"/>
              <a:t>i</a:t>
            </a:r>
            <a:r>
              <a:rPr lang="en-US"/>
              <a:t>&lt;=n; ++</a:t>
            </a:r>
            <a:r>
              <a:rPr lang="en-US" err="1"/>
              <a:t>i</a:t>
            </a:r>
            <a:r>
              <a:rPr lang="en-US"/>
              <a:t>){</a:t>
            </a:r>
          </a:p>
          <a:p>
            <a:r>
              <a:rPr lang="en-US"/>
              <a:t>    	for(int j=1; j&lt;=m; ++j){</a:t>
            </a:r>
          </a:p>
          <a:p>
            <a:r>
              <a:rPr lang="en-US"/>
              <a:t>        	pair p = b(</a:t>
            </a:r>
            <a:r>
              <a:rPr lang="en-US" err="1"/>
              <a:t>i</a:t>
            </a:r>
            <a:r>
              <a:rPr lang="en-US"/>
              <a:t>, j, n, width);</a:t>
            </a:r>
          </a:p>
          <a:p>
            <a:r>
              <a:rPr lang="en-US"/>
              <a:t>            string s = (string) (m*(i-1)+j);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drawCustomNumGrid</a:t>
            </a:r>
            <a:r>
              <a:rPr lang="en-US"/>
              <a:t>(int n, real width, int[][] labels){</a:t>
            </a:r>
          </a:p>
          <a:p>
            <a:r>
              <a:rPr lang="en-US"/>
              <a:t>	</a:t>
            </a:r>
            <a:r>
              <a:rPr lang="en-US" err="1"/>
              <a:t>drawGrid</a:t>
            </a:r>
            <a:r>
              <a:rPr lang="en-US"/>
              <a:t>(n, width);</a:t>
            </a:r>
          </a:p>
          <a:p>
            <a:r>
              <a:rPr lang="en-US"/>
              <a:t>	for(int </a:t>
            </a:r>
            <a:r>
              <a:rPr lang="en-US" err="1"/>
              <a:t>i</a:t>
            </a:r>
            <a:r>
              <a:rPr lang="en-US"/>
              <a:t>=0; </a:t>
            </a:r>
            <a:r>
              <a:rPr lang="en-US" err="1"/>
              <a:t>i</a:t>
            </a:r>
            <a:r>
              <a:rPr lang="en-US"/>
              <a:t>&lt;=n-1; ++</a:t>
            </a:r>
            <a:r>
              <a:rPr lang="en-US" err="1"/>
              <a:t>i</a:t>
            </a:r>
            <a:r>
              <a:rPr lang="en-US"/>
              <a:t>){</a:t>
            </a:r>
          </a:p>
          <a:p>
            <a:r>
              <a:rPr lang="en-US"/>
              <a:t>    	for(int j=0; j&lt;=n-1;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drawCustomRectNumGrid</a:t>
            </a:r>
            <a:r>
              <a:rPr lang="en-US"/>
              <a:t>(int m, int n, real width, int[][] labels){</a:t>
            </a:r>
          </a:p>
          <a:p>
            <a:r>
              <a:rPr lang="en-US"/>
              <a:t>	</a:t>
            </a:r>
            <a:r>
              <a:rPr lang="en-US" err="1"/>
              <a:t>drawRectGrid</a:t>
            </a:r>
            <a:r>
              <a:rPr lang="en-US"/>
              <a:t>(m, n, width);</a:t>
            </a:r>
          </a:p>
          <a:p>
            <a:r>
              <a:rPr lang="en-US"/>
              <a:t>	for(int </a:t>
            </a:r>
            <a:r>
              <a:rPr lang="en-US" err="1"/>
              <a:t>i</a:t>
            </a:r>
            <a:r>
              <a:rPr lang="en-US"/>
              <a:t>=0; </a:t>
            </a:r>
            <a:r>
              <a:rPr lang="en-US" err="1"/>
              <a:t>i</a:t>
            </a:r>
            <a:r>
              <a:rPr lang="en-US"/>
              <a:t>&lt;=n-1; ++</a:t>
            </a:r>
            <a:r>
              <a:rPr lang="en-US" err="1"/>
              <a:t>i</a:t>
            </a:r>
            <a:r>
              <a:rPr lang="en-US"/>
              <a:t>){</a:t>
            </a:r>
          </a:p>
          <a:p>
            <a:r>
              <a:rPr lang="en-US"/>
              <a:t>    	for(int j=0; j&lt;=m-1;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drawRotate</a:t>
            </a:r>
            <a:r>
              <a:rPr lang="en-US"/>
              <a:t>(pair c, int size, real width, bool </a:t>
            </a:r>
            <a:r>
              <a:rPr lang="en-US" err="1"/>
              <a:t>ccw</a:t>
            </a:r>
            <a:r>
              <a:rPr lang="en-US"/>
              <a:t>){</a:t>
            </a:r>
          </a:p>
          <a:p>
            <a:r>
              <a:rPr lang="en-US"/>
              <a:t>	real r = (real) size;</a:t>
            </a:r>
          </a:p>
          <a:p>
            <a:r>
              <a:rPr lang="en-US"/>
              <a:t>    r = r/2 * width * .9;</a:t>
            </a:r>
          </a:p>
          <a:p>
            <a:r>
              <a:rPr lang="en-US"/>
              <a:t>    if(</a:t>
            </a:r>
            <a:r>
              <a:rPr lang="en-US" err="1"/>
              <a:t>ccw</a:t>
            </a:r>
            <a:r>
              <a:rPr lang="en-US"/>
              <a:t>){</a:t>
            </a:r>
          </a:p>
          <a:p>
            <a:r>
              <a:rPr lang="en-US"/>
              <a:t>        draw(arc(c, r, 65, 125), </a:t>
            </a:r>
            <a:r>
              <a:rPr lang="en-US" err="1"/>
              <a:t>ArcArrow</a:t>
            </a:r>
            <a:r>
              <a:rPr lang="en-US"/>
              <a:t>);</a:t>
            </a:r>
          </a:p>
          <a:p>
            <a:r>
              <a:rPr lang="en-US"/>
              <a:t>        draw(arc(c, r, 145, 215), </a:t>
            </a:r>
            <a:r>
              <a:rPr lang="en-US" err="1"/>
              <a:t>ArcArrow</a:t>
            </a:r>
            <a:r>
              <a:rPr lang="en-US"/>
              <a:t>);</a:t>
            </a:r>
          </a:p>
          <a:p>
            <a:r>
              <a:rPr lang="en-US"/>
              <a:t>        draw(arc(c, r, 235, 305), </a:t>
            </a:r>
            <a:r>
              <a:rPr lang="en-US" err="1"/>
              <a:t>ArcArrow</a:t>
            </a:r>
            <a:r>
              <a:rPr lang="en-US"/>
              <a:t>);</a:t>
            </a:r>
          </a:p>
          <a:p>
            <a:r>
              <a:rPr lang="en-US"/>
              <a:t>        draw(arc(c, r, 325, 360+35), </a:t>
            </a:r>
            <a:r>
              <a:rPr lang="en-US" err="1"/>
              <a:t>ArcArrow</a:t>
            </a:r>
            <a:r>
              <a:rPr lang="en-US"/>
              <a:t>);</a:t>
            </a:r>
          </a:p>
          <a:p>
            <a:r>
              <a:rPr lang="en-US"/>
              <a:t>    }else{</a:t>
            </a:r>
          </a:p>
          <a:p>
            <a:r>
              <a:rPr lang="en-US"/>
              <a:t>        draw(arc(c, r, 125, 65), </a:t>
            </a:r>
            <a:r>
              <a:rPr lang="en-US" err="1"/>
              <a:t>ArcArrow</a:t>
            </a:r>
            <a:r>
              <a:rPr lang="en-US"/>
              <a:t>);</a:t>
            </a:r>
          </a:p>
          <a:p>
            <a:r>
              <a:rPr lang="en-US"/>
              <a:t>        draw(arc(c, r, 215, 145), </a:t>
            </a:r>
            <a:r>
              <a:rPr lang="en-US" err="1"/>
              <a:t>ArcArrow</a:t>
            </a:r>
            <a:r>
              <a:rPr lang="en-US"/>
              <a:t>);</a:t>
            </a:r>
          </a:p>
          <a:p>
            <a:r>
              <a:rPr lang="en-US"/>
              <a:t>        draw(arc(c, r, 305, 235), </a:t>
            </a:r>
            <a:r>
              <a:rPr lang="en-US" err="1"/>
              <a:t>ArcArrow</a:t>
            </a:r>
            <a:r>
              <a:rPr lang="en-US"/>
              <a:t>);</a:t>
            </a:r>
          </a:p>
          <a:p>
            <a:r>
              <a:rPr lang="en-US"/>
              <a:t>        draw(arc(c, r, 360+35, 325), </a:t>
            </a:r>
            <a:r>
              <a:rPr lang="en-US" err="1"/>
              <a:t>ArcArrow</a:t>
            </a:r>
            <a:r>
              <a:rPr lang="en-US"/>
              <a:t>);</a:t>
            </a:r>
          </a:p>
          <a:p>
            <a:r>
              <a:rPr lang="en-US"/>
              <a:t>        </a:t>
            </a:r>
          </a:p>
          <a:p>
            <a:r>
              <a:rPr lang="en-US"/>
              <a:t>    }</a:t>
            </a:r>
          </a:p>
          <a:p>
            <a:r>
              <a:rPr lang="en-US"/>
              <a:t>	</a:t>
            </a:r>
          </a:p>
          <a:p>
            <a:r>
              <a:rPr lang="en-US"/>
              <a:t>}</a:t>
            </a:r>
          </a:p>
          <a:p>
            <a:endParaRPr lang="en-US"/>
          </a:p>
          <a:p>
            <a:r>
              <a:rPr lang="en-US"/>
              <a:t>void </a:t>
            </a:r>
            <a:r>
              <a:rPr lang="en-US" err="1"/>
              <a:t>fillSquare</a:t>
            </a:r>
            <a:r>
              <a:rPr lang="en-US"/>
              <a:t>(int x, int y, int n, real width, pen p){</a:t>
            </a:r>
          </a:p>
          <a:p>
            <a:r>
              <a:rPr lang="en-US"/>
              <a:t>	fill(b(x-.5,y-.5,n,width)--b(x+.5,y-.5,n,width)--b(x+.5,y+.5,n,width)--b(x-.5,y+.5,n,width)--</a:t>
            </a:r>
            <a:r>
              <a:rPr lang="en-US" err="1"/>
              <a:t>cycle,p</a:t>
            </a:r>
            <a:r>
              <a:rPr lang="en-US"/>
              <a:t>);</a:t>
            </a:r>
          </a:p>
          <a:p>
            <a:r>
              <a:rPr lang="en-US"/>
              <a:t>}</a:t>
            </a:r>
          </a:p>
          <a:p>
            <a:endParaRPr lang="en-US"/>
          </a:p>
          <a:p>
            <a:r>
              <a:rPr lang="en-US"/>
              <a:t>draw((0,0)--(0,90)--(100,90)--(100,0)--(0,0),invisible);</a:t>
            </a:r>
          </a:p>
          <a:p>
            <a:endParaRPr lang="en-US"/>
          </a:p>
          <a:p>
            <a:r>
              <a:rPr lang="en-US"/>
              <a:t>draw(b(6,5,9,10)--b(5,6,9,10),linewidth(0.5)+red);</a:t>
            </a:r>
          </a:p>
          <a:p>
            <a:endParaRPr lang="en-US"/>
          </a:p>
          <a:p>
            <a:r>
              <a:rPr lang="en-US"/>
              <a:t>draw(b(5,6,9,10)--b(9,4,9,10),blue);</a:t>
            </a:r>
          </a:p>
          <a:p>
            <a:r>
              <a:rPr lang="en-US"/>
              <a:t>label("$</a:t>
            </a:r>
            <a:r>
              <a:rPr lang="en-US" err="1"/>
              <a:t>d$",b</a:t>
            </a:r>
            <a:r>
              <a:rPr lang="en-US"/>
              <a:t>(9,4,9,10)--b(5,6,9,10),blue);</a:t>
            </a:r>
          </a:p>
          <a:p>
            <a:endParaRPr lang="en-US"/>
          </a:p>
          <a:p>
            <a:endParaRPr lang="en-US"/>
          </a:p>
          <a:p>
            <a:r>
              <a:rPr lang="en-US"/>
              <a:t>draw(circle(b(5,6,9,10),10*sqrt(20)),gray(0.5));</a:t>
            </a:r>
          </a:p>
          <a:p>
            <a:r>
              <a:rPr lang="en-US"/>
              <a:t>draw(arc(b(5,6,9,10),10*sqrt(20),180,270),linewidth(1.25));</a:t>
            </a:r>
          </a:p>
          <a:p>
            <a:endParaRPr lang="en-US"/>
          </a:p>
          <a:p>
            <a:endParaRPr lang="en-US"/>
          </a:p>
          <a:p>
            <a:endParaRPr lang="en-US"/>
          </a:p>
          <a:p>
            <a:r>
              <a:rPr lang="en-US"/>
              <a:t>draw(b(9,4,9,10)--b(6,5,9,10),purple);</a:t>
            </a:r>
          </a:p>
          <a:p>
            <a:r>
              <a:rPr lang="en-US"/>
              <a:t>label("$d^\</a:t>
            </a:r>
            <a:r>
              <a:rPr lang="en-US" err="1"/>
              <a:t>prime$",b</a:t>
            </a:r>
            <a:r>
              <a:rPr lang="en-US"/>
              <a:t>(6,5,9,10)--b(9,4,9,10),purple);</a:t>
            </a:r>
          </a:p>
          <a:p>
            <a:endParaRPr lang="en-US"/>
          </a:p>
          <a:p>
            <a:r>
              <a:rPr lang="en-US"/>
              <a:t>label(shift(1.6,-1.6)*"$\sqrt{2}$",b(5,6,9,10)--b(6,5,9,10),</a:t>
            </a:r>
            <a:r>
              <a:rPr lang="en-US" err="1"/>
              <a:t>NW,red+fontsize</a:t>
            </a:r>
            <a:r>
              <a:rPr lang="en-US"/>
              <a:t>(8pt));</a:t>
            </a:r>
          </a:p>
          <a:p>
            <a:r>
              <a:rPr lang="en-US"/>
              <a:t>dot("$</a:t>
            </a:r>
            <a:r>
              <a:rPr lang="en-US" err="1"/>
              <a:t>c_y</a:t>
            </a:r>
            <a:r>
              <a:rPr lang="en-US"/>
              <a:t>^\</a:t>
            </a:r>
            <a:r>
              <a:rPr lang="en-US" err="1"/>
              <a:t>prime$",b</a:t>
            </a:r>
            <a:r>
              <a:rPr lang="en-US"/>
              <a:t>(6,5,9,10),W/</a:t>
            </a:r>
            <a:r>
              <a:rPr lang="en-US" err="1"/>
              <a:t>dir</a:t>
            </a:r>
            <a:r>
              <a:rPr lang="en-US"/>
              <a:t>(20));</a:t>
            </a:r>
          </a:p>
          <a:p>
            <a:r>
              <a:rPr lang="en-US"/>
              <a:t>dot("$</a:t>
            </a:r>
            <a:r>
              <a:rPr lang="en-US" err="1"/>
              <a:t>c_y$",b</a:t>
            </a:r>
            <a:r>
              <a:rPr lang="en-US"/>
              <a:t>(5,6,9,10),NE);</a:t>
            </a:r>
          </a:p>
          <a:p>
            <a:r>
              <a:rPr lang="en-US"/>
              <a:t>dot(b(9,4,9,10));</a:t>
            </a:r>
          </a:p>
          <a:p>
            <a:r>
              <a:rPr lang="en-US"/>
              <a:t>[/</a:t>
            </a:r>
            <a:r>
              <a:rPr lang="en-US" err="1"/>
              <a:t>asy</a:t>
            </a:r>
            <a:r>
              <a:rPr lang="en-US"/>
              <a:t>]</a:t>
            </a:r>
          </a:p>
          <a:p>
            <a:endParaRPr lang="en-US"/>
          </a:p>
        </p:txBody>
      </p:sp>
      <p:sp>
        <p:nvSpPr>
          <p:cNvPr id="4" name="Slide Number Placeholder 3"/>
          <p:cNvSpPr>
            <a:spLocks noGrp="1"/>
          </p:cNvSpPr>
          <p:nvPr>
            <p:ph type="sldNum" sz="quarter" idx="5"/>
          </p:nvPr>
        </p:nvSpPr>
        <p:spPr/>
        <p:txBody>
          <a:bodyPr/>
          <a:lstStyle/>
          <a:p>
            <a:fld id="{6D869147-3183-4209-9937-49A558F27DD2}" type="slidenum">
              <a:rPr lang="en-US" smtClean="0"/>
              <a:t>51</a:t>
            </a:fld>
            <a:endParaRPr lang="en-US"/>
          </a:p>
        </p:txBody>
      </p:sp>
    </p:spTree>
    <p:extLst>
      <p:ext uri="{BB962C8B-B14F-4D97-AF65-F5344CB8AC3E}">
        <p14:creationId xmlns:p14="http://schemas.microsoft.com/office/powerpoint/2010/main" val="2236124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err="1"/>
              <a:t>asy</a:t>
            </a:r>
            <a:r>
              <a:rPr lang="en-US"/>
              <a:t>]</a:t>
            </a:r>
          </a:p>
          <a:p>
            <a:r>
              <a:rPr lang="en-US"/>
              <a:t>size(5cm);</a:t>
            </a:r>
          </a:p>
          <a:p>
            <a:r>
              <a:rPr lang="en-US"/>
              <a:t>import </a:t>
            </a:r>
            <a:r>
              <a:rPr lang="en-US" err="1"/>
              <a:t>olympiad</a:t>
            </a:r>
            <a:r>
              <a:rPr lang="en-US"/>
              <a:t>;</a:t>
            </a:r>
          </a:p>
          <a:p>
            <a:r>
              <a:rPr lang="en-US"/>
              <a:t>void </a:t>
            </a:r>
            <a:r>
              <a:rPr lang="en-US" err="1"/>
              <a:t>drawGrid</a:t>
            </a:r>
            <a:r>
              <a:rPr lang="en-US"/>
              <a:t>(int n, real width){</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n,i</a:t>
            </a:r>
            <a:r>
              <a:rPr lang="en-US"/>
              <a:t>*width));</a:t>
            </a:r>
          </a:p>
          <a:p>
            <a:r>
              <a:rPr lang="en-US"/>
              <a:t>    }</a:t>
            </a:r>
          </a:p>
          <a:p>
            <a:r>
              <a:rPr lang="en-US"/>
              <a:t>}</a:t>
            </a:r>
          </a:p>
          <a:p>
            <a:endParaRPr lang="en-US"/>
          </a:p>
          <a:p>
            <a:r>
              <a:rPr lang="en-US"/>
              <a:t>pair b(real x, real y, int n, real width){</a:t>
            </a:r>
          </a:p>
          <a:p>
            <a:r>
              <a:rPr lang="en-US"/>
              <a:t>	//real width = 10.0;</a:t>
            </a:r>
          </a:p>
          <a:p>
            <a:r>
              <a:rPr lang="en-US"/>
              <a:t>    //int n = 8;</a:t>
            </a:r>
          </a:p>
          <a:p>
            <a:r>
              <a:rPr lang="en-US"/>
              <a:t>	real </a:t>
            </a:r>
            <a:r>
              <a:rPr lang="en-US" err="1"/>
              <a:t>newx</a:t>
            </a:r>
            <a:r>
              <a:rPr lang="en-US"/>
              <a:t> = y;</a:t>
            </a:r>
          </a:p>
          <a:p>
            <a:r>
              <a:rPr lang="en-US"/>
              <a:t>    real </a:t>
            </a:r>
            <a:r>
              <a:rPr lang="en-US" err="1"/>
              <a:t>newy</a:t>
            </a:r>
            <a:r>
              <a:rPr lang="en-US"/>
              <a:t> = n+1-x;</a:t>
            </a:r>
          </a:p>
          <a:p>
            <a:r>
              <a:rPr lang="en-US"/>
              <a:t>    return (</a:t>
            </a:r>
            <a:r>
              <a:rPr lang="en-US" err="1"/>
              <a:t>newx</a:t>
            </a:r>
            <a:r>
              <a:rPr lang="en-US"/>
              <a:t>*width-width/2, </a:t>
            </a:r>
            <a:r>
              <a:rPr lang="en-US" err="1"/>
              <a:t>newy</a:t>
            </a:r>
            <a:r>
              <a:rPr lang="en-US"/>
              <a:t>*width-width/2);</a:t>
            </a:r>
          </a:p>
          <a:p>
            <a:r>
              <a:rPr lang="en-US"/>
              <a:t>}</a:t>
            </a:r>
          </a:p>
          <a:p>
            <a:endParaRPr lang="en-US"/>
          </a:p>
          <a:p>
            <a:r>
              <a:rPr lang="en-US"/>
              <a:t>void </a:t>
            </a:r>
            <a:r>
              <a:rPr lang="en-US" err="1"/>
              <a:t>drawNumGrid</a:t>
            </a:r>
            <a:r>
              <a:rPr lang="en-US"/>
              <a:t>(int n, real width){</a:t>
            </a:r>
          </a:p>
          <a:p>
            <a:r>
              <a:rPr lang="en-US"/>
              <a:t>	</a:t>
            </a:r>
            <a:r>
              <a:rPr lang="en-US" err="1"/>
              <a:t>drawGrid</a:t>
            </a:r>
            <a:r>
              <a:rPr lang="en-US"/>
              <a:t>(n, width);</a:t>
            </a:r>
          </a:p>
          <a:p>
            <a:r>
              <a:rPr lang="en-US"/>
              <a:t>	for(int </a:t>
            </a:r>
            <a:r>
              <a:rPr lang="en-US" err="1"/>
              <a:t>i</a:t>
            </a:r>
            <a:r>
              <a:rPr lang="en-US"/>
              <a:t>=1; </a:t>
            </a:r>
            <a:r>
              <a:rPr lang="en-US" err="1"/>
              <a:t>i</a:t>
            </a:r>
            <a:r>
              <a:rPr lang="en-US"/>
              <a:t>&lt;=n; ++</a:t>
            </a:r>
            <a:r>
              <a:rPr lang="en-US" err="1"/>
              <a:t>i</a:t>
            </a:r>
            <a:r>
              <a:rPr lang="en-US"/>
              <a:t>){</a:t>
            </a:r>
          </a:p>
          <a:p>
            <a:r>
              <a:rPr lang="en-US"/>
              <a:t>    	for(int j=1; j&lt;=n; ++j){</a:t>
            </a:r>
          </a:p>
          <a:p>
            <a:r>
              <a:rPr lang="en-US"/>
              <a:t>        	pair p = b(</a:t>
            </a:r>
            <a:r>
              <a:rPr lang="en-US" err="1"/>
              <a:t>i</a:t>
            </a:r>
            <a:r>
              <a:rPr lang="en-US"/>
              <a:t>, j, n, width);</a:t>
            </a:r>
          </a:p>
          <a:p>
            <a:r>
              <a:rPr lang="en-US"/>
              <a:t>            string s = (string) (n*(i-1)+j);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drawRectGrid</a:t>
            </a:r>
            <a:r>
              <a:rPr lang="en-US"/>
              <a:t>(int m, int n, real width){</a:t>
            </a:r>
          </a:p>
          <a:p>
            <a:r>
              <a:rPr lang="en-US"/>
              <a:t>    for(int </a:t>
            </a:r>
            <a:r>
              <a:rPr lang="en-US" err="1"/>
              <a:t>i</a:t>
            </a:r>
            <a:r>
              <a:rPr lang="en-US"/>
              <a:t>=0; </a:t>
            </a:r>
            <a:r>
              <a:rPr lang="en-US" err="1"/>
              <a:t>i</a:t>
            </a:r>
            <a:r>
              <a:rPr lang="en-US"/>
              <a:t>&lt;=m;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m,i</a:t>
            </a:r>
            <a:r>
              <a:rPr lang="en-US"/>
              <a:t>*width));</a:t>
            </a:r>
          </a:p>
          <a:p>
            <a:r>
              <a:rPr lang="en-US"/>
              <a:t>    }</a:t>
            </a:r>
          </a:p>
          <a:p>
            <a:r>
              <a:rPr lang="en-US"/>
              <a:t>}</a:t>
            </a:r>
          </a:p>
          <a:p>
            <a:endParaRPr lang="en-US"/>
          </a:p>
          <a:p>
            <a:r>
              <a:rPr lang="en-US"/>
              <a:t>void </a:t>
            </a:r>
            <a:r>
              <a:rPr lang="en-US" err="1"/>
              <a:t>drawRectNumGrid</a:t>
            </a:r>
            <a:r>
              <a:rPr lang="en-US"/>
              <a:t>(int m, int n, real width){</a:t>
            </a:r>
          </a:p>
          <a:p>
            <a:r>
              <a:rPr lang="en-US"/>
              <a:t>    </a:t>
            </a:r>
            <a:r>
              <a:rPr lang="en-US" err="1"/>
              <a:t>drawRectGrid</a:t>
            </a:r>
            <a:r>
              <a:rPr lang="en-US"/>
              <a:t>(</a:t>
            </a:r>
            <a:r>
              <a:rPr lang="en-US" err="1"/>
              <a:t>m,n,width</a:t>
            </a:r>
            <a:r>
              <a:rPr lang="en-US"/>
              <a:t>);</a:t>
            </a:r>
          </a:p>
          <a:p>
            <a:r>
              <a:rPr lang="en-US"/>
              <a:t>    for(int </a:t>
            </a:r>
            <a:r>
              <a:rPr lang="en-US" err="1"/>
              <a:t>i</a:t>
            </a:r>
            <a:r>
              <a:rPr lang="en-US"/>
              <a:t>=1; </a:t>
            </a:r>
            <a:r>
              <a:rPr lang="en-US" err="1"/>
              <a:t>i</a:t>
            </a:r>
            <a:r>
              <a:rPr lang="en-US"/>
              <a:t>&lt;=n; ++</a:t>
            </a:r>
            <a:r>
              <a:rPr lang="en-US" err="1"/>
              <a:t>i</a:t>
            </a:r>
            <a:r>
              <a:rPr lang="en-US"/>
              <a:t>){</a:t>
            </a:r>
          </a:p>
          <a:p>
            <a:r>
              <a:rPr lang="en-US"/>
              <a:t>    	for(int j=1; j&lt;=m; ++j){</a:t>
            </a:r>
          </a:p>
          <a:p>
            <a:r>
              <a:rPr lang="en-US"/>
              <a:t>        	pair p = b(</a:t>
            </a:r>
            <a:r>
              <a:rPr lang="en-US" err="1"/>
              <a:t>i</a:t>
            </a:r>
            <a:r>
              <a:rPr lang="en-US"/>
              <a:t>, j, n, width);</a:t>
            </a:r>
          </a:p>
          <a:p>
            <a:r>
              <a:rPr lang="en-US"/>
              <a:t>            string s = (string) (m*(i-1)+j);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drawCustomNumGrid</a:t>
            </a:r>
            <a:r>
              <a:rPr lang="en-US"/>
              <a:t>(int n, real width, int[][] labels){</a:t>
            </a:r>
          </a:p>
          <a:p>
            <a:r>
              <a:rPr lang="en-US"/>
              <a:t>	</a:t>
            </a:r>
            <a:r>
              <a:rPr lang="en-US" err="1"/>
              <a:t>drawGrid</a:t>
            </a:r>
            <a:r>
              <a:rPr lang="en-US"/>
              <a:t>(n, width);</a:t>
            </a:r>
          </a:p>
          <a:p>
            <a:r>
              <a:rPr lang="en-US"/>
              <a:t>	for(int </a:t>
            </a:r>
            <a:r>
              <a:rPr lang="en-US" err="1"/>
              <a:t>i</a:t>
            </a:r>
            <a:r>
              <a:rPr lang="en-US"/>
              <a:t>=0; </a:t>
            </a:r>
            <a:r>
              <a:rPr lang="en-US" err="1"/>
              <a:t>i</a:t>
            </a:r>
            <a:r>
              <a:rPr lang="en-US"/>
              <a:t>&lt;=n-1; ++</a:t>
            </a:r>
            <a:r>
              <a:rPr lang="en-US" err="1"/>
              <a:t>i</a:t>
            </a:r>
            <a:r>
              <a:rPr lang="en-US"/>
              <a:t>){</a:t>
            </a:r>
          </a:p>
          <a:p>
            <a:r>
              <a:rPr lang="en-US"/>
              <a:t>    	for(int j=0; j&lt;=n-1;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drawCustomRectNumGrid</a:t>
            </a:r>
            <a:r>
              <a:rPr lang="en-US"/>
              <a:t>(int m, int n, real width, int[][] labels){</a:t>
            </a:r>
          </a:p>
          <a:p>
            <a:r>
              <a:rPr lang="en-US"/>
              <a:t>	</a:t>
            </a:r>
            <a:r>
              <a:rPr lang="en-US" err="1"/>
              <a:t>drawRectGrid</a:t>
            </a:r>
            <a:r>
              <a:rPr lang="en-US"/>
              <a:t>(m, n, width);</a:t>
            </a:r>
          </a:p>
          <a:p>
            <a:r>
              <a:rPr lang="en-US"/>
              <a:t>	for(int </a:t>
            </a:r>
            <a:r>
              <a:rPr lang="en-US" err="1"/>
              <a:t>i</a:t>
            </a:r>
            <a:r>
              <a:rPr lang="en-US"/>
              <a:t>=0; </a:t>
            </a:r>
            <a:r>
              <a:rPr lang="en-US" err="1"/>
              <a:t>i</a:t>
            </a:r>
            <a:r>
              <a:rPr lang="en-US"/>
              <a:t>&lt;=n-1; ++</a:t>
            </a:r>
            <a:r>
              <a:rPr lang="en-US" err="1"/>
              <a:t>i</a:t>
            </a:r>
            <a:r>
              <a:rPr lang="en-US"/>
              <a:t>){</a:t>
            </a:r>
          </a:p>
          <a:p>
            <a:r>
              <a:rPr lang="en-US"/>
              <a:t>    	for(int j=0; j&lt;=m-1;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drawRotate</a:t>
            </a:r>
            <a:r>
              <a:rPr lang="en-US"/>
              <a:t>(pair c, int size, real width, bool </a:t>
            </a:r>
            <a:r>
              <a:rPr lang="en-US" err="1"/>
              <a:t>ccw</a:t>
            </a:r>
            <a:r>
              <a:rPr lang="en-US"/>
              <a:t>){</a:t>
            </a:r>
          </a:p>
          <a:p>
            <a:r>
              <a:rPr lang="en-US"/>
              <a:t>	real r = (real) size;</a:t>
            </a:r>
          </a:p>
          <a:p>
            <a:r>
              <a:rPr lang="en-US"/>
              <a:t>    r = r/2 * width * .9;</a:t>
            </a:r>
          </a:p>
          <a:p>
            <a:r>
              <a:rPr lang="en-US"/>
              <a:t>    if(</a:t>
            </a:r>
            <a:r>
              <a:rPr lang="en-US" err="1"/>
              <a:t>ccw</a:t>
            </a:r>
            <a:r>
              <a:rPr lang="en-US"/>
              <a:t>){</a:t>
            </a:r>
          </a:p>
          <a:p>
            <a:r>
              <a:rPr lang="en-US"/>
              <a:t>        draw(arc(c, r, 65, 125), </a:t>
            </a:r>
            <a:r>
              <a:rPr lang="en-US" err="1"/>
              <a:t>ArcArrow</a:t>
            </a:r>
            <a:r>
              <a:rPr lang="en-US"/>
              <a:t>);</a:t>
            </a:r>
          </a:p>
          <a:p>
            <a:r>
              <a:rPr lang="en-US"/>
              <a:t>        draw(arc(c, r, 145, 215), </a:t>
            </a:r>
            <a:r>
              <a:rPr lang="en-US" err="1"/>
              <a:t>ArcArrow</a:t>
            </a:r>
            <a:r>
              <a:rPr lang="en-US"/>
              <a:t>);</a:t>
            </a:r>
          </a:p>
          <a:p>
            <a:r>
              <a:rPr lang="en-US"/>
              <a:t>        draw(arc(c, r, 235, 305), </a:t>
            </a:r>
            <a:r>
              <a:rPr lang="en-US" err="1"/>
              <a:t>ArcArrow</a:t>
            </a:r>
            <a:r>
              <a:rPr lang="en-US"/>
              <a:t>);</a:t>
            </a:r>
          </a:p>
          <a:p>
            <a:r>
              <a:rPr lang="en-US"/>
              <a:t>        draw(arc(c, r, 325, 360+35), </a:t>
            </a:r>
            <a:r>
              <a:rPr lang="en-US" err="1"/>
              <a:t>ArcArrow</a:t>
            </a:r>
            <a:r>
              <a:rPr lang="en-US"/>
              <a:t>);</a:t>
            </a:r>
          </a:p>
          <a:p>
            <a:r>
              <a:rPr lang="en-US"/>
              <a:t>    }else{</a:t>
            </a:r>
          </a:p>
          <a:p>
            <a:r>
              <a:rPr lang="en-US"/>
              <a:t>        draw(arc(c, r, 125, 65), </a:t>
            </a:r>
            <a:r>
              <a:rPr lang="en-US" err="1"/>
              <a:t>ArcArrow</a:t>
            </a:r>
            <a:r>
              <a:rPr lang="en-US"/>
              <a:t>);</a:t>
            </a:r>
          </a:p>
          <a:p>
            <a:r>
              <a:rPr lang="en-US"/>
              <a:t>        draw(arc(c, r, 215, 145), </a:t>
            </a:r>
            <a:r>
              <a:rPr lang="en-US" err="1"/>
              <a:t>ArcArrow</a:t>
            </a:r>
            <a:r>
              <a:rPr lang="en-US"/>
              <a:t>);</a:t>
            </a:r>
          </a:p>
          <a:p>
            <a:r>
              <a:rPr lang="en-US"/>
              <a:t>        draw(arc(c, r, 305, 235), </a:t>
            </a:r>
            <a:r>
              <a:rPr lang="en-US" err="1"/>
              <a:t>ArcArrow</a:t>
            </a:r>
            <a:r>
              <a:rPr lang="en-US"/>
              <a:t>);</a:t>
            </a:r>
          </a:p>
          <a:p>
            <a:r>
              <a:rPr lang="en-US"/>
              <a:t>        draw(arc(c, r, 360+35, 325), </a:t>
            </a:r>
            <a:r>
              <a:rPr lang="en-US" err="1"/>
              <a:t>ArcArrow</a:t>
            </a:r>
            <a:r>
              <a:rPr lang="en-US"/>
              <a:t>);</a:t>
            </a:r>
          </a:p>
          <a:p>
            <a:r>
              <a:rPr lang="en-US"/>
              <a:t>        </a:t>
            </a:r>
          </a:p>
          <a:p>
            <a:r>
              <a:rPr lang="en-US"/>
              <a:t>    }</a:t>
            </a:r>
          </a:p>
          <a:p>
            <a:r>
              <a:rPr lang="en-US"/>
              <a:t>	</a:t>
            </a:r>
          </a:p>
          <a:p>
            <a:r>
              <a:rPr lang="en-US"/>
              <a:t>}</a:t>
            </a:r>
          </a:p>
          <a:p>
            <a:endParaRPr lang="en-US"/>
          </a:p>
          <a:p>
            <a:r>
              <a:rPr lang="en-US"/>
              <a:t>void </a:t>
            </a:r>
            <a:r>
              <a:rPr lang="en-US" err="1"/>
              <a:t>fillSquare</a:t>
            </a:r>
            <a:r>
              <a:rPr lang="en-US"/>
              <a:t>(int x, int y, int n, real width, pen p){</a:t>
            </a:r>
          </a:p>
          <a:p>
            <a:r>
              <a:rPr lang="en-US"/>
              <a:t>	fill(b(x-.5,y-.5,n,width)--b(x+.5,y-.5,n,width)--b(x+.5,y+.5,n,width)--b(x-.5,y+.5,n,width)--</a:t>
            </a:r>
            <a:r>
              <a:rPr lang="en-US" err="1"/>
              <a:t>cycle,p</a:t>
            </a:r>
            <a:r>
              <a:rPr lang="en-US"/>
              <a:t>);</a:t>
            </a:r>
          </a:p>
          <a:p>
            <a:r>
              <a:rPr lang="en-US"/>
              <a:t>}</a:t>
            </a:r>
          </a:p>
          <a:p>
            <a:endParaRPr lang="en-US"/>
          </a:p>
          <a:p>
            <a:r>
              <a:rPr lang="en-US"/>
              <a:t>draw((0,0)--(0,90)--(100,90)--(100,0)--(0,0),invisible);</a:t>
            </a:r>
          </a:p>
          <a:p>
            <a:endParaRPr lang="en-US"/>
          </a:p>
          <a:p>
            <a:r>
              <a:rPr lang="en-US"/>
              <a:t>draw(</a:t>
            </a:r>
            <a:r>
              <a:rPr lang="en-US" err="1"/>
              <a:t>anglemark</a:t>
            </a:r>
            <a:r>
              <a:rPr lang="en-US"/>
              <a:t>(b(6,5,9,10),b(5,6,9,10),b(9,4,9,10),200));</a:t>
            </a:r>
          </a:p>
          <a:p>
            <a:r>
              <a:rPr lang="en-US"/>
              <a:t>label(shift(-3,-4.5)*"$\theta$",</a:t>
            </a:r>
            <a:r>
              <a:rPr lang="en-US" err="1"/>
              <a:t>anglemark</a:t>
            </a:r>
            <a:r>
              <a:rPr lang="en-US"/>
              <a:t>(b(6,5,9,10),b(5,6,9,10),b(9,4,9,10),200),</a:t>
            </a:r>
            <a:r>
              <a:rPr lang="en-US" err="1"/>
              <a:t>SW,fontsize</a:t>
            </a:r>
            <a:r>
              <a:rPr lang="en-US"/>
              <a:t>(8pt));</a:t>
            </a:r>
          </a:p>
          <a:p>
            <a:r>
              <a:rPr lang="en-US"/>
              <a:t>draw(b(6,5,9,10)--b(5,6,9,10),linewidth(0.5)+red);</a:t>
            </a:r>
          </a:p>
          <a:p>
            <a:endParaRPr lang="en-US"/>
          </a:p>
          <a:p>
            <a:r>
              <a:rPr lang="en-US"/>
              <a:t>draw(b(5,6,9,10)--b(9,4,9,10),blue);</a:t>
            </a:r>
          </a:p>
          <a:p>
            <a:r>
              <a:rPr lang="en-US"/>
              <a:t>label("$</a:t>
            </a:r>
            <a:r>
              <a:rPr lang="en-US" err="1"/>
              <a:t>d$",b</a:t>
            </a:r>
            <a:r>
              <a:rPr lang="en-US"/>
              <a:t>(9,4,9,10)--b(5,6,9,10),blue);</a:t>
            </a:r>
          </a:p>
          <a:p>
            <a:endParaRPr lang="en-US"/>
          </a:p>
          <a:p>
            <a:endParaRPr lang="en-US"/>
          </a:p>
          <a:p>
            <a:r>
              <a:rPr lang="en-US"/>
              <a:t>draw(circle(b(5,6,9,10),10*sqrt(20)),gray(0.5));</a:t>
            </a:r>
          </a:p>
          <a:p>
            <a:r>
              <a:rPr lang="en-US"/>
              <a:t>draw(arc(b(5,6,9,10),10*sqrt(20),180,270),linewidth(1.25));</a:t>
            </a:r>
          </a:p>
          <a:p>
            <a:endParaRPr lang="en-US"/>
          </a:p>
          <a:p>
            <a:r>
              <a:rPr lang="en-US"/>
              <a:t>draw(b(9,4,9,10)--b(6,5,9,10),purple);</a:t>
            </a:r>
          </a:p>
          <a:p>
            <a:r>
              <a:rPr lang="en-US"/>
              <a:t>label("$d^\</a:t>
            </a:r>
            <a:r>
              <a:rPr lang="en-US" err="1"/>
              <a:t>prime$",b</a:t>
            </a:r>
            <a:r>
              <a:rPr lang="en-US"/>
              <a:t>(6,5,9,10)--b(9,4,9,10),purple);</a:t>
            </a:r>
          </a:p>
          <a:p>
            <a:endParaRPr lang="en-US"/>
          </a:p>
          <a:p>
            <a:r>
              <a:rPr lang="en-US"/>
              <a:t>label(shift(1.6,-1.6)*"$\sqrt{2}$",b(5,6,9,10)--b(6,5,9,10),</a:t>
            </a:r>
            <a:r>
              <a:rPr lang="en-US" err="1"/>
              <a:t>NW,red+fontsize</a:t>
            </a:r>
            <a:r>
              <a:rPr lang="en-US"/>
              <a:t>(8pt));</a:t>
            </a:r>
          </a:p>
          <a:p>
            <a:endParaRPr lang="en-US"/>
          </a:p>
          <a:p>
            <a:r>
              <a:rPr lang="en-US"/>
              <a:t>dot("$</a:t>
            </a:r>
            <a:r>
              <a:rPr lang="en-US" err="1"/>
              <a:t>c_y</a:t>
            </a:r>
            <a:r>
              <a:rPr lang="en-US"/>
              <a:t>^\</a:t>
            </a:r>
            <a:r>
              <a:rPr lang="en-US" err="1"/>
              <a:t>prime$",b</a:t>
            </a:r>
            <a:r>
              <a:rPr lang="en-US"/>
              <a:t>(6,5,9,10),W/</a:t>
            </a:r>
            <a:r>
              <a:rPr lang="en-US" err="1"/>
              <a:t>dir</a:t>
            </a:r>
            <a:r>
              <a:rPr lang="en-US"/>
              <a:t>(20));</a:t>
            </a:r>
          </a:p>
          <a:p>
            <a:r>
              <a:rPr lang="en-US"/>
              <a:t>dot("$</a:t>
            </a:r>
            <a:r>
              <a:rPr lang="en-US" err="1"/>
              <a:t>c_y$",b</a:t>
            </a:r>
            <a:r>
              <a:rPr lang="en-US"/>
              <a:t>(5,6,9,10),NE);</a:t>
            </a:r>
          </a:p>
          <a:p>
            <a:r>
              <a:rPr lang="en-US"/>
              <a:t>dot(b(9,4,9,10));</a:t>
            </a:r>
          </a:p>
          <a:p>
            <a:endParaRPr lang="en-US"/>
          </a:p>
          <a:p>
            <a:r>
              <a:rPr lang="en-US"/>
              <a:t>label("$0^\circ \</a:t>
            </a:r>
            <a:r>
              <a:rPr lang="en-US" err="1"/>
              <a:t>leq</a:t>
            </a:r>
            <a:r>
              <a:rPr lang="en-US"/>
              <a:t> \theta \</a:t>
            </a:r>
            <a:r>
              <a:rPr lang="en-US" err="1"/>
              <a:t>leq</a:t>
            </a:r>
            <a:r>
              <a:rPr lang="en-US"/>
              <a:t> 45^\</a:t>
            </a:r>
            <a:r>
              <a:rPr lang="en-US" err="1"/>
              <a:t>circ$",b</a:t>
            </a:r>
            <a:r>
              <a:rPr lang="en-US"/>
              <a:t>(3,6,9,10));</a:t>
            </a:r>
          </a:p>
          <a:p>
            <a:r>
              <a:rPr lang="en-US"/>
              <a:t>[/</a:t>
            </a:r>
            <a:r>
              <a:rPr lang="en-US" err="1"/>
              <a:t>asy</a:t>
            </a:r>
            <a:r>
              <a:rPr lang="en-US"/>
              <a:t>]</a:t>
            </a:r>
          </a:p>
        </p:txBody>
      </p:sp>
      <p:sp>
        <p:nvSpPr>
          <p:cNvPr id="4" name="Slide Number Placeholder 3"/>
          <p:cNvSpPr>
            <a:spLocks noGrp="1"/>
          </p:cNvSpPr>
          <p:nvPr>
            <p:ph type="sldNum" sz="quarter" idx="5"/>
          </p:nvPr>
        </p:nvSpPr>
        <p:spPr/>
        <p:txBody>
          <a:bodyPr/>
          <a:lstStyle/>
          <a:p>
            <a:fld id="{6D869147-3183-4209-9937-49A558F27DD2}" type="slidenum">
              <a:rPr lang="en-US" smtClean="0"/>
              <a:t>52</a:t>
            </a:fld>
            <a:endParaRPr lang="en-US"/>
          </a:p>
        </p:txBody>
      </p:sp>
    </p:spTree>
    <p:extLst>
      <p:ext uri="{BB962C8B-B14F-4D97-AF65-F5344CB8AC3E}">
        <p14:creationId xmlns:p14="http://schemas.microsoft.com/office/powerpoint/2010/main" val="3573492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draw(</a:t>
            </a:r>
            <a:r>
              <a:rPr lang="en-US" err="1"/>
              <a:t>anglemark</a:t>
            </a:r>
            <a:r>
              <a:rPr lang="en-US"/>
              <a:t>(b(6,5,9,10),b(5,6,9,10),b(9,4,9,10),200));</a:t>
            </a:r>
          </a:p>
          <a:p>
            <a:r>
              <a:rPr lang="en-US"/>
              <a:t>label(shift(-8,-11)*"$\theta$",</a:t>
            </a:r>
            <a:r>
              <a:rPr lang="en-US" err="1"/>
              <a:t>anglemark</a:t>
            </a:r>
            <a:r>
              <a:rPr lang="en-US"/>
              <a:t>(b(6,5,9,10),b(5,6,9,10),b(9,4,9,10),200),SW);</a:t>
            </a:r>
          </a:p>
          <a:p>
            <a:r>
              <a:rPr lang="en-US"/>
              <a:t>draw(b(6,5,9,10)--b(5,6,9,10),linewidth(0.5)+red);</a:t>
            </a:r>
          </a:p>
          <a:p>
            <a:endParaRPr lang="en-US"/>
          </a:p>
          <a:p>
            <a:r>
              <a:rPr lang="en-US"/>
              <a:t>draw(b(5,6,9,10)--b(9,4,9,10),blue);</a:t>
            </a:r>
          </a:p>
          <a:p>
            <a:r>
              <a:rPr lang="en-US"/>
              <a:t>label("$</a:t>
            </a:r>
            <a:r>
              <a:rPr lang="en-US" err="1"/>
              <a:t>d$",b</a:t>
            </a:r>
            <a:r>
              <a:rPr lang="en-US"/>
              <a:t>(9,4,9,10)--b(5,6,9,10),blue);</a:t>
            </a:r>
          </a:p>
          <a:p>
            <a:endParaRPr lang="en-US"/>
          </a:p>
          <a:p>
            <a:endParaRPr lang="en-US"/>
          </a:p>
          <a:p>
            <a:r>
              <a:rPr lang="en-US"/>
              <a:t>draw(b(9,4,9,10)--b(6,5,9,10),purple);</a:t>
            </a:r>
          </a:p>
          <a:p>
            <a:r>
              <a:rPr lang="en-US"/>
              <a:t>label("$d^\</a:t>
            </a:r>
            <a:r>
              <a:rPr lang="en-US" err="1"/>
              <a:t>prime$",b</a:t>
            </a:r>
            <a:r>
              <a:rPr lang="en-US"/>
              <a:t>(6,5,9,10)--b(9,4,9,10),purple);</a:t>
            </a:r>
          </a:p>
          <a:p>
            <a:endParaRPr lang="en-US"/>
          </a:p>
          <a:p>
            <a:r>
              <a:rPr lang="en-US"/>
              <a:t>label("$\sqrt{2}$",b(5,6,9,10)--b(6,5,9,10),</a:t>
            </a:r>
            <a:r>
              <a:rPr lang="en-US" err="1"/>
              <a:t>NW,red+fontsize</a:t>
            </a:r>
            <a:r>
              <a:rPr lang="en-US"/>
              <a:t>(8pt));</a:t>
            </a:r>
          </a:p>
          <a:p>
            <a:endParaRPr lang="en-US"/>
          </a:p>
          <a:p>
            <a:r>
              <a:rPr lang="en-US"/>
              <a:t>dot("$</a:t>
            </a:r>
            <a:r>
              <a:rPr lang="en-US" err="1"/>
              <a:t>c_y</a:t>
            </a:r>
            <a:r>
              <a:rPr lang="en-US"/>
              <a:t>^\</a:t>
            </a:r>
            <a:r>
              <a:rPr lang="en-US" err="1"/>
              <a:t>prime$",b</a:t>
            </a:r>
            <a:r>
              <a:rPr lang="en-US"/>
              <a:t>(6,5,9,10),W/</a:t>
            </a:r>
            <a:r>
              <a:rPr lang="en-US" err="1"/>
              <a:t>dir</a:t>
            </a:r>
            <a:r>
              <a:rPr lang="en-US"/>
              <a:t>(20));</a:t>
            </a:r>
          </a:p>
          <a:p>
            <a:r>
              <a:rPr lang="en-US"/>
              <a:t>dot("$</a:t>
            </a:r>
            <a:r>
              <a:rPr lang="en-US" err="1"/>
              <a:t>c_y$",b</a:t>
            </a:r>
            <a:r>
              <a:rPr lang="en-US"/>
              <a:t>(5,6,9,10),NE);</a:t>
            </a:r>
          </a:p>
          <a:p>
            <a:r>
              <a:rPr lang="en-US"/>
              <a:t>dot(b(9,4,9,10));</a:t>
            </a:r>
          </a:p>
        </p:txBody>
      </p:sp>
      <p:sp>
        <p:nvSpPr>
          <p:cNvPr id="4" name="Slide Number Placeholder 3"/>
          <p:cNvSpPr>
            <a:spLocks noGrp="1"/>
          </p:cNvSpPr>
          <p:nvPr>
            <p:ph type="sldNum" sz="quarter" idx="5"/>
          </p:nvPr>
        </p:nvSpPr>
        <p:spPr/>
        <p:txBody>
          <a:bodyPr/>
          <a:lstStyle/>
          <a:p>
            <a:fld id="{6D869147-3183-4209-9937-49A558F27DD2}" type="slidenum">
              <a:rPr lang="en-US" smtClean="0"/>
              <a:t>53</a:t>
            </a:fld>
            <a:endParaRPr lang="en-US"/>
          </a:p>
        </p:txBody>
      </p:sp>
    </p:spTree>
    <p:extLst>
      <p:ext uri="{BB962C8B-B14F-4D97-AF65-F5344CB8AC3E}">
        <p14:creationId xmlns:p14="http://schemas.microsoft.com/office/powerpoint/2010/main" val="3521287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suffices to show that $d &gt; \</a:t>
            </a:r>
            <a:r>
              <a:rPr lang="en-US" err="1"/>
              <a:t>dfrac</a:t>
            </a:r>
            <a:r>
              <a:rPr lang="en-US"/>
              <a:t>{1}{\sqrt{2}\cos\theta}$.</a:t>
            </a:r>
          </a:p>
          <a:p>
            <a:endParaRPr lang="en-US"/>
          </a:p>
          <a:p>
            <a:r>
              <a:rPr lang="en-US"/>
              <a:t>Since $0^\circ \</a:t>
            </a:r>
            <a:r>
              <a:rPr lang="en-US" err="1"/>
              <a:t>leq</a:t>
            </a:r>
            <a:r>
              <a:rPr lang="en-US"/>
              <a:t> \theta \</a:t>
            </a:r>
            <a:r>
              <a:rPr lang="en-US" err="1"/>
              <a:t>leq</a:t>
            </a:r>
            <a:r>
              <a:rPr lang="en-US"/>
              <a:t> 45^\circ$, the minimum value of $\cos\theta$ is $\</a:t>
            </a:r>
            <a:r>
              <a:rPr lang="en-US" err="1"/>
              <a:t>dfrac</a:t>
            </a:r>
            <a:r>
              <a:rPr lang="en-US"/>
              <a:t>{\sqrt{2}}{2}$, achieved when $\theta=45^\circ$.  Thus:</a:t>
            </a:r>
          </a:p>
          <a:p>
            <a:r>
              <a:rPr lang="en-US"/>
              <a:t>$$\cos\theta \</a:t>
            </a:r>
            <a:r>
              <a:rPr lang="en-US" err="1"/>
              <a:t>geq</a:t>
            </a:r>
            <a:r>
              <a:rPr lang="en-US"/>
              <a:t> \frac{\sqrt{2}}{2}$$</a:t>
            </a:r>
          </a:p>
          <a:p>
            <a:r>
              <a:rPr lang="en-US"/>
              <a:t>This manipulates to:</a:t>
            </a:r>
          </a:p>
          <a:p>
            <a:r>
              <a:rPr lang="en-US"/>
              <a:t>$$\frac{1}{\sqrt{2}\cos\theta} \</a:t>
            </a:r>
            <a:r>
              <a:rPr lang="en-US" err="1"/>
              <a:t>leq</a:t>
            </a:r>
            <a:r>
              <a:rPr lang="en-US"/>
              <a:t> 1$$</a:t>
            </a:r>
          </a:p>
          <a:p>
            <a:r>
              <a:rPr lang="en-US"/>
              <a:t>But it is given that $d&gt;1$, thus:</a:t>
            </a:r>
          </a:p>
          <a:p>
            <a:r>
              <a:rPr lang="en-US"/>
              <a:t>$$d &gt; 1 \</a:t>
            </a:r>
            <a:r>
              <a:rPr lang="en-US" err="1"/>
              <a:t>geq</a:t>
            </a:r>
            <a:r>
              <a:rPr lang="en-US"/>
              <a:t> \frac{1}{\sqrt{2}\cos\theta}$$</a:t>
            </a:r>
          </a:p>
          <a:p>
            <a:r>
              <a:rPr lang="en-US"/>
              <a:t>So $d &gt; \</a:t>
            </a:r>
            <a:r>
              <a:rPr lang="en-US" err="1"/>
              <a:t>dfrac</a:t>
            </a:r>
            <a:r>
              <a:rPr lang="en-US"/>
              <a:t>{1}{\sqrt{2}\cos\theta}$ by transitivity.  Q.E.D.</a:t>
            </a:r>
          </a:p>
          <a:p>
            <a:endParaRPr lang="en-US"/>
          </a:p>
          <a:p>
            <a:endParaRPr lang="en-US"/>
          </a:p>
        </p:txBody>
      </p:sp>
      <p:sp>
        <p:nvSpPr>
          <p:cNvPr id="4" name="Slide Number Placeholder 3"/>
          <p:cNvSpPr>
            <a:spLocks noGrp="1"/>
          </p:cNvSpPr>
          <p:nvPr>
            <p:ph type="sldNum" sz="quarter" idx="5"/>
          </p:nvPr>
        </p:nvSpPr>
        <p:spPr/>
        <p:txBody>
          <a:bodyPr/>
          <a:lstStyle/>
          <a:p>
            <a:fld id="{6D869147-3183-4209-9937-49A558F27DD2}" type="slidenum">
              <a:rPr lang="en-US" smtClean="0"/>
              <a:t>55</a:t>
            </a:fld>
            <a:endParaRPr lang="en-US"/>
          </a:p>
        </p:txBody>
      </p:sp>
    </p:spTree>
    <p:extLst>
      <p:ext uri="{BB962C8B-B14F-4D97-AF65-F5344CB8AC3E}">
        <p14:creationId xmlns:p14="http://schemas.microsoft.com/office/powerpoint/2010/main" val="3311828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err="1"/>
              <a:t>asy</a:t>
            </a:r>
            <a:r>
              <a:rPr lang="en-US"/>
              <a:t>]</a:t>
            </a:r>
          </a:p>
          <a:p>
            <a:r>
              <a:rPr lang="en-US"/>
              <a:t>size(5cm);</a:t>
            </a:r>
          </a:p>
          <a:p>
            <a:r>
              <a:rPr lang="en-US"/>
              <a:t>void </a:t>
            </a:r>
            <a:r>
              <a:rPr lang="en-US" err="1"/>
              <a:t>drawGrid</a:t>
            </a:r>
            <a:r>
              <a:rPr lang="en-US"/>
              <a:t>(int n, real width){</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n,i</a:t>
            </a:r>
            <a:r>
              <a:rPr lang="en-US"/>
              <a:t>*width));</a:t>
            </a:r>
          </a:p>
          <a:p>
            <a:r>
              <a:rPr lang="en-US"/>
              <a:t>    }</a:t>
            </a:r>
          </a:p>
          <a:p>
            <a:r>
              <a:rPr lang="en-US"/>
              <a:t>}</a:t>
            </a:r>
          </a:p>
          <a:p>
            <a:endParaRPr lang="en-US"/>
          </a:p>
          <a:p>
            <a:r>
              <a:rPr lang="en-US"/>
              <a:t>pair b(real x, real y, int n, real width){</a:t>
            </a:r>
          </a:p>
          <a:p>
            <a:r>
              <a:rPr lang="en-US"/>
              <a:t>	//real width = 10.0;</a:t>
            </a:r>
          </a:p>
          <a:p>
            <a:r>
              <a:rPr lang="en-US"/>
              <a:t>    //int n = 8;</a:t>
            </a:r>
          </a:p>
          <a:p>
            <a:r>
              <a:rPr lang="en-US"/>
              <a:t>	real </a:t>
            </a:r>
            <a:r>
              <a:rPr lang="en-US" err="1"/>
              <a:t>newx</a:t>
            </a:r>
            <a:r>
              <a:rPr lang="en-US"/>
              <a:t> = y;</a:t>
            </a:r>
          </a:p>
          <a:p>
            <a:r>
              <a:rPr lang="en-US"/>
              <a:t>    real </a:t>
            </a:r>
            <a:r>
              <a:rPr lang="en-US" err="1"/>
              <a:t>newy</a:t>
            </a:r>
            <a:r>
              <a:rPr lang="en-US"/>
              <a:t> = n+1-x;</a:t>
            </a:r>
          </a:p>
          <a:p>
            <a:r>
              <a:rPr lang="en-US"/>
              <a:t>    return (</a:t>
            </a:r>
            <a:r>
              <a:rPr lang="en-US" err="1"/>
              <a:t>newx</a:t>
            </a:r>
            <a:r>
              <a:rPr lang="en-US"/>
              <a:t>*width-width/2, </a:t>
            </a:r>
            <a:r>
              <a:rPr lang="en-US" err="1"/>
              <a:t>newy</a:t>
            </a:r>
            <a:r>
              <a:rPr lang="en-US"/>
              <a:t>*width-width/2);</a:t>
            </a:r>
          </a:p>
          <a:p>
            <a:r>
              <a:rPr lang="en-US"/>
              <a:t>}</a:t>
            </a:r>
          </a:p>
          <a:p>
            <a:endParaRPr lang="en-US"/>
          </a:p>
          <a:p>
            <a:r>
              <a:rPr lang="en-US"/>
              <a:t>void </a:t>
            </a:r>
            <a:r>
              <a:rPr lang="en-US" err="1"/>
              <a:t>drawNumGrid</a:t>
            </a:r>
            <a:r>
              <a:rPr lang="en-US"/>
              <a:t>(int n, real width){</a:t>
            </a:r>
          </a:p>
          <a:p>
            <a:r>
              <a:rPr lang="en-US"/>
              <a:t>	</a:t>
            </a:r>
            <a:r>
              <a:rPr lang="en-US" err="1"/>
              <a:t>drawGrid</a:t>
            </a:r>
            <a:r>
              <a:rPr lang="en-US"/>
              <a:t>(n, width);</a:t>
            </a:r>
          </a:p>
          <a:p>
            <a:r>
              <a:rPr lang="en-US"/>
              <a:t>	for(int </a:t>
            </a:r>
            <a:r>
              <a:rPr lang="en-US" err="1"/>
              <a:t>i</a:t>
            </a:r>
            <a:r>
              <a:rPr lang="en-US"/>
              <a:t>=1; </a:t>
            </a:r>
            <a:r>
              <a:rPr lang="en-US" err="1"/>
              <a:t>i</a:t>
            </a:r>
            <a:r>
              <a:rPr lang="en-US"/>
              <a:t>&lt;=n; ++</a:t>
            </a:r>
            <a:r>
              <a:rPr lang="en-US" err="1"/>
              <a:t>i</a:t>
            </a:r>
            <a:r>
              <a:rPr lang="en-US"/>
              <a:t>){</a:t>
            </a:r>
          </a:p>
          <a:p>
            <a:r>
              <a:rPr lang="en-US"/>
              <a:t>    	for(int j=1; j&lt;=n; ++j){</a:t>
            </a:r>
          </a:p>
          <a:p>
            <a:r>
              <a:rPr lang="en-US"/>
              <a:t>        	pair p = b(</a:t>
            </a:r>
            <a:r>
              <a:rPr lang="en-US" err="1"/>
              <a:t>i</a:t>
            </a:r>
            <a:r>
              <a:rPr lang="en-US"/>
              <a:t>, j, n, width);</a:t>
            </a:r>
          </a:p>
          <a:p>
            <a:r>
              <a:rPr lang="en-US"/>
              <a:t>            string s = (string) (n*(i-1)+j);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drawRectGrid</a:t>
            </a:r>
            <a:r>
              <a:rPr lang="en-US"/>
              <a:t>(int m, int n, real width){</a:t>
            </a:r>
          </a:p>
          <a:p>
            <a:r>
              <a:rPr lang="en-US"/>
              <a:t>    for(int </a:t>
            </a:r>
            <a:r>
              <a:rPr lang="en-US" err="1"/>
              <a:t>i</a:t>
            </a:r>
            <a:r>
              <a:rPr lang="en-US"/>
              <a:t>=0; </a:t>
            </a:r>
            <a:r>
              <a:rPr lang="en-US" err="1"/>
              <a:t>i</a:t>
            </a:r>
            <a:r>
              <a:rPr lang="en-US"/>
              <a:t>&lt;=m;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m,i</a:t>
            </a:r>
            <a:r>
              <a:rPr lang="en-US"/>
              <a:t>*width));</a:t>
            </a:r>
          </a:p>
          <a:p>
            <a:r>
              <a:rPr lang="en-US"/>
              <a:t>    }</a:t>
            </a:r>
          </a:p>
          <a:p>
            <a:r>
              <a:rPr lang="en-US"/>
              <a:t>}</a:t>
            </a:r>
          </a:p>
          <a:p>
            <a:endParaRPr lang="en-US"/>
          </a:p>
          <a:p>
            <a:r>
              <a:rPr lang="en-US"/>
              <a:t>void </a:t>
            </a:r>
            <a:r>
              <a:rPr lang="en-US" err="1"/>
              <a:t>drawRectNumGrid</a:t>
            </a:r>
            <a:r>
              <a:rPr lang="en-US"/>
              <a:t>(int m, int n, real width){</a:t>
            </a:r>
          </a:p>
          <a:p>
            <a:r>
              <a:rPr lang="en-US"/>
              <a:t>    </a:t>
            </a:r>
            <a:r>
              <a:rPr lang="en-US" err="1"/>
              <a:t>drawRectGrid</a:t>
            </a:r>
            <a:r>
              <a:rPr lang="en-US"/>
              <a:t>(</a:t>
            </a:r>
            <a:r>
              <a:rPr lang="en-US" err="1"/>
              <a:t>m,n,width</a:t>
            </a:r>
            <a:r>
              <a:rPr lang="en-US"/>
              <a:t>);</a:t>
            </a:r>
          </a:p>
          <a:p>
            <a:r>
              <a:rPr lang="en-US"/>
              <a:t>    for(int </a:t>
            </a:r>
            <a:r>
              <a:rPr lang="en-US" err="1"/>
              <a:t>i</a:t>
            </a:r>
            <a:r>
              <a:rPr lang="en-US"/>
              <a:t>=1; </a:t>
            </a:r>
            <a:r>
              <a:rPr lang="en-US" err="1"/>
              <a:t>i</a:t>
            </a:r>
            <a:r>
              <a:rPr lang="en-US"/>
              <a:t>&lt;=n; ++</a:t>
            </a:r>
            <a:r>
              <a:rPr lang="en-US" err="1"/>
              <a:t>i</a:t>
            </a:r>
            <a:r>
              <a:rPr lang="en-US"/>
              <a:t>){</a:t>
            </a:r>
          </a:p>
          <a:p>
            <a:r>
              <a:rPr lang="en-US"/>
              <a:t>    	for(int j=1; j&lt;=m; ++j){</a:t>
            </a:r>
          </a:p>
          <a:p>
            <a:r>
              <a:rPr lang="en-US"/>
              <a:t>        	pair p = b(</a:t>
            </a:r>
            <a:r>
              <a:rPr lang="en-US" err="1"/>
              <a:t>i</a:t>
            </a:r>
            <a:r>
              <a:rPr lang="en-US"/>
              <a:t>, j, n, width);</a:t>
            </a:r>
          </a:p>
          <a:p>
            <a:r>
              <a:rPr lang="en-US"/>
              <a:t>            string s = (string) (m*(i-1)+j);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drawCustomNumGrid</a:t>
            </a:r>
            <a:r>
              <a:rPr lang="en-US"/>
              <a:t>(int n, real width, int[][] labels){</a:t>
            </a:r>
          </a:p>
          <a:p>
            <a:r>
              <a:rPr lang="en-US"/>
              <a:t>	</a:t>
            </a:r>
            <a:r>
              <a:rPr lang="en-US" err="1"/>
              <a:t>drawGrid</a:t>
            </a:r>
            <a:r>
              <a:rPr lang="en-US"/>
              <a:t>(n, width);</a:t>
            </a:r>
          </a:p>
          <a:p>
            <a:r>
              <a:rPr lang="en-US"/>
              <a:t>	for(int </a:t>
            </a:r>
            <a:r>
              <a:rPr lang="en-US" err="1"/>
              <a:t>i</a:t>
            </a:r>
            <a:r>
              <a:rPr lang="en-US"/>
              <a:t>=0; </a:t>
            </a:r>
            <a:r>
              <a:rPr lang="en-US" err="1"/>
              <a:t>i</a:t>
            </a:r>
            <a:r>
              <a:rPr lang="en-US"/>
              <a:t>&lt;=n-1; ++</a:t>
            </a:r>
            <a:r>
              <a:rPr lang="en-US" err="1"/>
              <a:t>i</a:t>
            </a:r>
            <a:r>
              <a:rPr lang="en-US"/>
              <a:t>){</a:t>
            </a:r>
          </a:p>
          <a:p>
            <a:r>
              <a:rPr lang="en-US"/>
              <a:t>    	for(int j=0; j&lt;=n-1;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drawCustomRectNumGrid</a:t>
            </a:r>
            <a:r>
              <a:rPr lang="en-US"/>
              <a:t>(int m, int n, real width, int[][] labels){</a:t>
            </a:r>
          </a:p>
          <a:p>
            <a:r>
              <a:rPr lang="en-US"/>
              <a:t>	</a:t>
            </a:r>
            <a:r>
              <a:rPr lang="en-US" err="1"/>
              <a:t>drawRectGrid</a:t>
            </a:r>
            <a:r>
              <a:rPr lang="en-US"/>
              <a:t>(m, n, width);</a:t>
            </a:r>
          </a:p>
          <a:p>
            <a:r>
              <a:rPr lang="en-US"/>
              <a:t>	for(int </a:t>
            </a:r>
            <a:r>
              <a:rPr lang="en-US" err="1"/>
              <a:t>i</a:t>
            </a:r>
            <a:r>
              <a:rPr lang="en-US"/>
              <a:t>=0; </a:t>
            </a:r>
            <a:r>
              <a:rPr lang="en-US" err="1"/>
              <a:t>i</a:t>
            </a:r>
            <a:r>
              <a:rPr lang="en-US"/>
              <a:t>&lt;=n-1; ++</a:t>
            </a:r>
            <a:r>
              <a:rPr lang="en-US" err="1"/>
              <a:t>i</a:t>
            </a:r>
            <a:r>
              <a:rPr lang="en-US"/>
              <a:t>){</a:t>
            </a:r>
          </a:p>
          <a:p>
            <a:r>
              <a:rPr lang="en-US"/>
              <a:t>    	for(int j=0; j&lt;=m-1;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drawRotate</a:t>
            </a:r>
            <a:r>
              <a:rPr lang="en-US"/>
              <a:t>(pair c, int size, real width, bool </a:t>
            </a:r>
            <a:r>
              <a:rPr lang="en-US" err="1"/>
              <a:t>ccw</a:t>
            </a:r>
            <a:r>
              <a:rPr lang="en-US"/>
              <a:t>){</a:t>
            </a:r>
          </a:p>
          <a:p>
            <a:r>
              <a:rPr lang="en-US"/>
              <a:t>	real r = (real) size;</a:t>
            </a:r>
          </a:p>
          <a:p>
            <a:r>
              <a:rPr lang="en-US"/>
              <a:t>    r = r/2 * width * .9;</a:t>
            </a:r>
          </a:p>
          <a:p>
            <a:r>
              <a:rPr lang="en-US"/>
              <a:t>    if(</a:t>
            </a:r>
            <a:r>
              <a:rPr lang="en-US" err="1"/>
              <a:t>ccw</a:t>
            </a:r>
            <a:r>
              <a:rPr lang="en-US"/>
              <a:t>){</a:t>
            </a:r>
          </a:p>
          <a:p>
            <a:r>
              <a:rPr lang="en-US"/>
              <a:t>        draw(arc(c, r, 65, 125), </a:t>
            </a:r>
            <a:r>
              <a:rPr lang="en-US" err="1"/>
              <a:t>ArcArrow</a:t>
            </a:r>
            <a:r>
              <a:rPr lang="en-US"/>
              <a:t>);</a:t>
            </a:r>
          </a:p>
          <a:p>
            <a:r>
              <a:rPr lang="en-US"/>
              <a:t>        draw(arc(c, r, 145, 215), </a:t>
            </a:r>
            <a:r>
              <a:rPr lang="en-US" err="1"/>
              <a:t>ArcArrow</a:t>
            </a:r>
            <a:r>
              <a:rPr lang="en-US"/>
              <a:t>);</a:t>
            </a:r>
          </a:p>
          <a:p>
            <a:r>
              <a:rPr lang="en-US"/>
              <a:t>        draw(arc(c, r, 235, 305), </a:t>
            </a:r>
            <a:r>
              <a:rPr lang="en-US" err="1"/>
              <a:t>ArcArrow</a:t>
            </a:r>
            <a:r>
              <a:rPr lang="en-US"/>
              <a:t>);</a:t>
            </a:r>
          </a:p>
          <a:p>
            <a:r>
              <a:rPr lang="en-US"/>
              <a:t>        draw(arc(c, r, 325, 360+35), </a:t>
            </a:r>
            <a:r>
              <a:rPr lang="en-US" err="1"/>
              <a:t>ArcArrow</a:t>
            </a:r>
            <a:r>
              <a:rPr lang="en-US"/>
              <a:t>);</a:t>
            </a:r>
          </a:p>
          <a:p>
            <a:r>
              <a:rPr lang="en-US"/>
              <a:t>    }else{</a:t>
            </a:r>
          </a:p>
          <a:p>
            <a:r>
              <a:rPr lang="en-US"/>
              <a:t>        draw(arc(c, r, 125, 65), </a:t>
            </a:r>
            <a:r>
              <a:rPr lang="en-US" err="1"/>
              <a:t>ArcArrow</a:t>
            </a:r>
            <a:r>
              <a:rPr lang="en-US"/>
              <a:t>);</a:t>
            </a:r>
          </a:p>
          <a:p>
            <a:r>
              <a:rPr lang="en-US"/>
              <a:t>        draw(arc(c, r, 215, 145), </a:t>
            </a:r>
            <a:r>
              <a:rPr lang="en-US" err="1"/>
              <a:t>ArcArrow</a:t>
            </a:r>
            <a:r>
              <a:rPr lang="en-US"/>
              <a:t>);</a:t>
            </a:r>
          </a:p>
          <a:p>
            <a:r>
              <a:rPr lang="en-US"/>
              <a:t>        draw(arc(c, r, 305, 235), </a:t>
            </a:r>
            <a:r>
              <a:rPr lang="en-US" err="1"/>
              <a:t>ArcArrow</a:t>
            </a:r>
            <a:r>
              <a:rPr lang="en-US"/>
              <a:t>);</a:t>
            </a:r>
          </a:p>
          <a:p>
            <a:r>
              <a:rPr lang="en-US"/>
              <a:t>        draw(arc(c, r, 360+35, 325), </a:t>
            </a:r>
            <a:r>
              <a:rPr lang="en-US" err="1"/>
              <a:t>ArcArrow</a:t>
            </a:r>
            <a:r>
              <a:rPr lang="en-US"/>
              <a:t>);</a:t>
            </a:r>
          </a:p>
          <a:p>
            <a:r>
              <a:rPr lang="en-US"/>
              <a:t>        </a:t>
            </a:r>
          </a:p>
          <a:p>
            <a:r>
              <a:rPr lang="en-US"/>
              <a:t>    }</a:t>
            </a:r>
          </a:p>
          <a:p>
            <a:r>
              <a:rPr lang="en-US"/>
              <a:t>	</a:t>
            </a:r>
          </a:p>
          <a:p>
            <a:r>
              <a:rPr lang="en-US"/>
              <a:t>}</a:t>
            </a:r>
          </a:p>
          <a:p>
            <a:endParaRPr lang="en-US"/>
          </a:p>
          <a:p>
            <a:r>
              <a:rPr lang="en-US"/>
              <a:t>void </a:t>
            </a:r>
            <a:r>
              <a:rPr lang="en-US" err="1"/>
              <a:t>fillSquare</a:t>
            </a:r>
            <a:r>
              <a:rPr lang="en-US"/>
              <a:t>(int x, int y, int n, real width, pen p){</a:t>
            </a:r>
          </a:p>
          <a:p>
            <a:r>
              <a:rPr lang="en-US"/>
              <a:t>	fill(b(x-.5,y-.5,n,width)--b(x+.5,y-.5,n,width)--b(x+.5,y+.5,n,width)--b(x-.5,y+.5,n,width)--</a:t>
            </a:r>
            <a:r>
              <a:rPr lang="en-US" err="1"/>
              <a:t>cycle,p</a:t>
            </a:r>
            <a:r>
              <a:rPr lang="en-US"/>
              <a:t>);</a:t>
            </a:r>
          </a:p>
          <a:p>
            <a:r>
              <a:rPr lang="en-US"/>
              <a:t>}</a:t>
            </a:r>
          </a:p>
          <a:p>
            <a:endParaRPr lang="en-US"/>
          </a:p>
          <a:p>
            <a:endParaRPr lang="en-US"/>
          </a:p>
          <a:p>
            <a:r>
              <a:rPr lang="en-US" err="1"/>
              <a:t>fillSquare</a:t>
            </a:r>
            <a:r>
              <a:rPr lang="en-US"/>
              <a:t>(1,1,9,10,green);</a:t>
            </a:r>
          </a:p>
          <a:p>
            <a:r>
              <a:rPr lang="en-US" err="1"/>
              <a:t>fillSquare</a:t>
            </a:r>
            <a:r>
              <a:rPr lang="en-US"/>
              <a:t>(6,2,9,10,green);</a:t>
            </a:r>
          </a:p>
          <a:p>
            <a:r>
              <a:rPr lang="en-US" err="1"/>
              <a:t>fillSquare</a:t>
            </a:r>
            <a:r>
              <a:rPr lang="en-US"/>
              <a:t>(8,6,9,10,green);</a:t>
            </a:r>
          </a:p>
          <a:p>
            <a:r>
              <a:rPr lang="en-US" err="1"/>
              <a:t>fillSquare</a:t>
            </a:r>
            <a:r>
              <a:rPr lang="en-US"/>
              <a:t>(2,6,9,10,yellow);</a:t>
            </a:r>
          </a:p>
          <a:p>
            <a:r>
              <a:rPr lang="en-US" err="1"/>
              <a:t>fillSquare</a:t>
            </a:r>
            <a:r>
              <a:rPr lang="en-US"/>
              <a:t>(5,7,9,10,yellow);</a:t>
            </a:r>
          </a:p>
          <a:p>
            <a:r>
              <a:rPr lang="en-US" err="1"/>
              <a:t>fillSquare</a:t>
            </a:r>
            <a:r>
              <a:rPr lang="en-US"/>
              <a:t>(6,10,9,10,yellow);</a:t>
            </a:r>
          </a:p>
          <a:p>
            <a:r>
              <a:rPr lang="en-US" err="1"/>
              <a:t>drawRectGrid</a:t>
            </a:r>
            <a:r>
              <a:rPr lang="en-US"/>
              <a:t>(10, 9, 10);</a:t>
            </a:r>
          </a:p>
          <a:p>
            <a:r>
              <a:rPr lang="en-US"/>
              <a:t>draw(b(1,1,9,10)--b(2,6,9,10),</a:t>
            </a:r>
            <a:r>
              <a:rPr lang="en-US" err="1"/>
              <a:t>blue,Arrow</a:t>
            </a:r>
            <a:r>
              <a:rPr lang="en-US"/>
              <a:t>);</a:t>
            </a:r>
          </a:p>
          <a:p>
            <a:r>
              <a:rPr lang="en-US"/>
              <a:t>draw(b(6,2,9,10)--b(5,7,9,10),</a:t>
            </a:r>
            <a:r>
              <a:rPr lang="en-US" err="1"/>
              <a:t>blue,Arrow</a:t>
            </a:r>
            <a:r>
              <a:rPr lang="en-US"/>
              <a:t>);</a:t>
            </a:r>
          </a:p>
          <a:p>
            <a:r>
              <a:rPr lang="en-US"/>
              <a:t>draw(b(8,6,9,10)--b(6,10,9,10),</a:t>
            </a:r>
            <a:r>
              <a:rPr lang="en-US" err="1"/>
              <a:t>blue,Arrow</a:t>
            </a:r>
            <a:r>
              <a:rPr lang="en-US"/>
              <a:t>);</a:t>
            </a:r>
          </a:p>
          <a:p>
            <a:endParaRPr lang="en-US"/>
          </a:p>
          <a:p>
            <a:r>
              <a:rPr lang="en-US"/>
              <a:t>[/</a:t>
            </a:r>
            <a:r>
              <a:rPr lang="en-US" err="1"/>
              <a:t>asy</a:t>
            </a:r>
            <a:r>
              <a:rPr lang="en-US"/>
              <a:t>]</a:t>
            </a:r>
          </a:p>
          <a:p>
            <a:endParaRPr lang="en-US"/>
          </a:p>
        </p:txBody>
      </p:sp>
      <p:sp>
        <p:nvSpPr>
          <p:cNvPr id="4" name="Slide Number Placeholder 3"/>
          <p:cNvSpPr>
            <a:spLocks noGrp="1"/>
          </p:cNvSpPr>
          <p:nvPr>
            <p:ph type="sldNum" sz="quarter" idx="5"/>
          </p:nvPr>
        </p:nvSpPr>
        <p:spPr/>
        <p:txBody>
          <a:bodyPr/>
          <a:lstStyle/>
          <a:p>
            <a:fld id="{6D869147-3183-4209-9937-49A558F27DD2}" type="slidenum">
              <a:rPr lang="en-US" smtClean="0"/>
              <a:t>58</a:t>
            </a:fld>
            <a:endParaRPr lang="en-US"/>
          </a:p>
        </p:txBody>
      </p:sp>
    </p:spTree>
    <p:extLst>
      <p:ext uri="{BB962C8B-B14F-4D97-AF65-F5344CB8AC3E}">
        <p14:creationId xmlns:p14="http://schemas.microsoft.com/office/powerpoint/2010/main" val="1648309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69147-3183-4209-9937-49A558F27DD2}" type="slidenum">
              <a:rPr lang="en-US" smtClean="0"/>
              <a:t>83</a:t>
            </a:fld>
            <a:endParaRPr lang="en-US"/>
          </a:p>
        </p:txBody>
      </p:sp>
    </p:spTree>
    <p:extLst>
      <p:ext uri="{BB962C8B-B14F-4D97-AF65-F5344CB8AC3E}">
        <p14:creationId xmlns:p14="http://schemas.microsoft.com/office/powerpoint/2010/main" val="1764936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asy</a:t>
            </a:r>
            <a:r>
              <a:rPr lang="en-US" dirty="0"/>
              <a:t>]</a:t>
            </a:r>
          </a:p>
          <a:p>
            <a:r>
              <a:rPr lang="en-US" dirty="0"/>
              <a:t>size(15cm);</a:t>
            </a:r>
          </a:p>
          <a:p>
            <a:r>
              <a:rPr lang="en-US" dirty="0" err="1"/>
              <a:t>defaultpen</a:t>
            </a:r>
            <a:r>
              <a:rPr lang="en-US" dirty="0"/>
              <a:t>(</a:t>
            </a:r>
            <a:r>
              <a:rPr lang="en-US" dirty="0" err="1"/>
              <a:t>fontsize</a:t>
            </a:r>
            <a:r>
              <a:rPr lang="en-US" dirty="0"/>
              <a:t>(8pt));</a:t>
            </a:r>
          </a:p>
          <a:p>
            <a:endParaRPr lang="en-US" dirty="0"/>
          </a:p>
          <a:p>
            <a:r>
              <a:rPr lang="en-US" dirty="0"/>
              <a:t>void </a:t>
            </a:r>
            <a:r>
              <a:rPr lang="en-US" dirty="0" err="1"/>
              <a:t>drawGrid</a:t>
            </a:r>
            <a:r>
              <a:rPr lang="en-US" dirty="0"/>
              <a:t>(pair c){</a:t>
            </a:r>
          </a:p>
          <a:p>
            <a:r>
              <a:rPr lang="en-US" dirty="0"/>
              <a:t>	for(int </a:t>
            </a:r>
            <a:r>
              <a:rPr lang="en-US" dirty="0" err="1"/>
              <a:t>i</a:t>
            </a:r>
            <a:r>
              <a:rPr lang="en-US" dirty="0"/>
              <a:t>=0; </a:t>
            </a:r>
            <a:r>
              <a:rPr lang="en-US" dirty="0" err="1"/>
              <a:t>i</a:t>
            </a:r>
            <a:r>
              <a:rPr lang="en-US" dirty="0"/>
              <a:t>&lt;=4; ++</a:t>
            </a:r>
            <a:r>
              <a:rPr lang="en-US" dirty="0" err="1"/>
              <a:t>i</a:t>
            </a:r>
            <a:r>
              <a:rPr lang="en-US" dirty="0"/>
              <a:t>){</a:t>
            </a:r>
          </a:p>
          <a:p>
            <a:r>
              <a:rPr lang="en-US" dirty="0"/>
              <a:t>    	draw(c+(-2+i,1.5)--c+(-2+i,-1.5));</a:t>
            </a:r>
          </a:p>
          <a:p>
            <a:r>
              <a:rPr lang="en-US" dirty="0"/>
              <a:t>    }</a:t>
            </a:r>
          </a:p>
          <a:p>
            <a:r>
              <a:rPr lang="en-US" dirty="0"/>
              <a:t>    for(int j=0; j&lt;=3; ++j){</a:t>
            </a:r>
          </a:p>
          <a:p>
            <a:r>
              <a:rPr lang="en-US" dirty="0"/>
              <a:t>    	draw(c+(-2,1.5-j)--c+(2,1.5-j));</a:t>
            </a:r>
          </a:p>
          <a:p>
            <a:r>
              <a:rPr lang="en-US" dirty="0"/>
              <a:t>    }</a:t>
            </a:r>
          </a:p>
          <a:p>
            <a:r>
              <a:rPr lang="en-US" dirty="0"/>
              <a:t>}</a:t>
            </a:r>
          </a:p>
          <a:p>
            <a:endParaRPr lang="en-US" dirty="0"/>
          </a:p>
          <a:p>
            <a:r>
              <a:rPr lang="en-US" dirty="0"/>
              <a:t>pair </a:t>
            </a:r>
            <a:r>
              <a:rPr lang="en-US" dirty="0" err="1"/>
              <a:t>stepTo</a:t>
            </a:r>
            <a:r>
              <a:rPr lang="en-US" dirty="0"/>
              <a:t>(pair A, pair B, real s){</a:t>
            </a:r>
          </a:p>
          <a:p>
            <a:r>
              <a:rPr lang="en-US" dirty="0"/>
              <a:t>	return A + s*</a:t>
            </a:r>
            <a:r>
              <a:rPr lang="en-US" dirty="0" err="1"/>
              <a:t>dir</a:t>
            </a:r>
            <a:r>
              <a:rPr lang="en-US" dirty="0"/>
              <a:t>(degrees(B-A));</a:t>
            </a:r>
          </a:p>
          <a:p>
            <a:r>
              <a:rPr lang="en-US" dirty="0"/>
              <a:t>}</a:t>
            </a:r>
          </a:p>
          <a:p>
            <a:endParaRPr lang="en-US" dirty="0"/>
          </a:p>
          <a:p>
            <a:r>
              <a:rPr lang="en-US" dirty="0"/>
              <a:t>int X = 0;</a:t>
            </a:r>
          </a:p>
          <a:p>
            <a:r>
              <a:rPr lang="en-US" dirty="0"/>
              <a:t>int Y = 1;</a:t>
            </a:r>
          </a:p>
          <a:p>
            <a:r>
              <a:rPr lang="en-US" dirty="0"/>
              <a:t>int L = 0;</a:t>
            </a:r>
          </a:p>
          <a:p>
            <a:r>
              <a:rPr lang="en-US" dirty="0"/>
              <a:t>int R = 1;</a:t>
            </a:r>
          </a:p>
          <a:p>
            <a:endParaRPr lang="en-US" dirty="0"/>
          </a:p>
          <a:p>
            <a:r>
              <a:rPr lang="en-US" dirty="0"/>
              <a:t>void </a:t>
            </a:r>
            <a:r>
              <a:rPr lang="en-US" dirty="0" err="1"/>
              <a:t>drawArrow</a:t>
            </a:r>
            <a:r>
              <a:rPr lang="en-US" dirty="0"/>
              <a:t>(pair A, pair B, int move, int side){</a:t>
            </a:r>
          </a:p>
          <a:p>
            <a:r>
              <a:rPr lang="en-US" dirty="0"/>
              <a:t>	pair A1 = </a:t>
            </a:r>
            <a:r>
              <a:rPr lang="en-US" dirty="0" err="1"/>
              <a:t>stepTo</a:t>
            </a:r>
            <a:r>
              <a:rPr lang="en-US" dirty="0"/>
              <a:t>(A,B,0.25);</a:t>
            </a:r>
          </a:p>
          <a:p>
            <a:r>
              <a:rPr lang="en-US" dirty="0"/>
              <a:t>    pair B1 = </a:t>
            </a:r>
            <a:r>
              <a:rPr lang="en-US" dirty="0" err="1"/>
              <a:t>stepTo</a:t>
            </a:r>
            <a:r>
              <a:rPr lang="en-US" dirty="0"/>
              <a:t>(B,A,0.25);</a:t>
            </a:r>
          </a:p>
          <a:p>
            <a:r>
              <a:rPr lang="en-US" dirty="0"/>
              <a:t>    </a:t>
            </a:r>
          </a:p>
          <a:p>
            <a:r>
              <a:rPr lang="en-US" dirty="0"/>
              <a:t>    string s;</a:t>
            </a:r>
          </a:p>
          <a:p>
            <a:r>
              <a:rPr lang="en-US" dirty="0"/>
              <a:t>    if(move == X){</a:t>
            </a:r>
          </a:p>
          <a:p>
            <a:r>
              <a:rPr lang="en-US" dirty="0"/>
              <a:t>    	s = "$X$";</a:t>
            </a:r>
          </a:p>
          <a:p>
            <a:r>
              <a:rPr lang="en-US" dirty="0"/>
              <a:t>    }else{</a:t>
            </a:r>
          </a:p>
          <a:p>
            <a:r>
              <a:rPr lang="en-US" dirty="0"/>
              <a:t>    	s = "$Y$";</a:t>
            </a:r>
          </a:p>
          <a:p>
            <a:r>
              <a:rPr lang="en-US" dirty="0"/>
              <a:t>    }</a:t>
            </a:r>
          </a:p>
          <a:p>
            <a:r>
              <a:rPr lang="en-US" dirty="0"/>
              <a:t>    </a:t>
            </a:r>
          </a:p>
          <a:p>
            <a:r>
              <a:rPr lang="en-US" dirty="0"/>
              <a:t>    path p;</a:t>
            </a:r>
          </a:p>
          <a:p>
            <a:r>
              <a:rPr lang="en-US" dirty="0"/>
              <a:t>    if(side == R){</a:t>
            </a:r>
          </a:p>
          <a:p>
            <a:r>
              <a:rPr lang="en-US" dirty="0"/>
              <a:t>    	p = A1--B1;</a:t>
            </a:r>
          </a:p>
          <a:p>
            <a:r>
              <a:rPr lang="en-US" dirty="0"/>
              <a:t>    }else{</a:t>
            </a:r>
          </a:p>
          <a:p>
            <a:r>
              <a:rPr lang="en-US" dirty="0"/>
              <a:t>    	p = B1--A1;</a:t>
            </a:r>
          </a:p>
          <a:p>
            <a:r>
              <a:rPr lang="en-US" dirty="0"/>
              <a:t>    }</a:t>
            </a:r>
          </a:p>
          <a:p>
            <a:r>
              <a:rPr lang="en-US" dirty="0"/>
              <a:t>    </a:t>
            </a:r>
          </a:p>
          <a:p>
            <a:r>
              <a:rPr lang="en-US" dirty="0"/>
              <a:t>    if(move == X){</a:t>
            </a:r>
          </a:p>
          <a:p>
            <a:r>
              <a:rPr lang="en-US" dirty="0"/>
              <a:t>    	draw(A1--B1,arrow=Arrow(5));</a:t>
            </a:r>
          </a:p>
          <a:p>
            <a:r>
              <a:rPr lang="en-US" dirty="0"/>
              <a:t>    }else{</a:t>
            </a:r>
          </a:p>
          <a:p>
            <a:r>
              <a:rPr lang="en-US" dirty="0"/>
              <a:t>    	draw(A1--B1,arrow=Arrow(5),dashed);</a:t>
            </a:r>
          </a:p>
          <a:p>
            <a:r>
              <a:rPr lang="en-US" dirty="0"/>
              <a:t>    }</a:t>
            </a:r>
          </a:p>
          <a:p>
            <a:r>
              <a:rPr lang="en-US" dirty="0"/>
              <a:t>    label(s, p);</a:t>
            </a:r>
          </a:p>
          <a:p>
            <a:r>
              <a:rPr lang="en-US" dirty="0"/>
              <a:t>}</a:t>
            </a:r>
          </a:p>
          <a:p>
            <a:endParaRPr lang="en-US" dirty="0"/>
          </a:p>
          <a:p>
            <a:r>
              <a:rPr lang="en-US" dirty="0"/>
              <a:t>pair[] centers = {(0,12),(-18,8),(-12,8),(12,8),(18,8),(0,4),(-6,0),(0,0),(6,0),(0,-4),(-18,-8),(-12,-8),(12,-8),(18,-8),(0,-12)};</a:t>
            </a:r>
          </a:p>
          <a:p>
            <a:endParaRPr lang="en-US" dirty="0"/>
          </a:p>
          <a:p>
            <a:r>
              <a:rPr lang="en-US" dirty="0"/>
              <a:t>pair[][] </a:t>
            </a:r>
            <a:r>
              <a:rPr lang="en-US" dirty="0" err="1"/>
              <a:t>redPairs</a:t>
            </a:r>
            <a:r>
              <a:rPr lang="en-US" dirty="0"/>
              <a:t> = {</a:t>
            </a:r>
          </a:p>
          <a:p>
            <a:r>
              <a:rPr lang="en-US" dirty="0"/>
              <a:t>	{(1,3),(3,1)},</a:t>
            </a:r>
          </a:p>
          <a:p>
            <a:r>
              <a:rPr lang="en-US" dirty="0"/>
              <a:t>    {(2,2),(3,3)},</a:t>
            </a:r>
          </a:p>
          <a:p>
            <a:r>
              <a:rPr lang="en-US" dirty="0"/>
              <a:t>    {(1,3),(2,2)},</a:t>
            </a:r>
          </a:p>
          <a:p>
            <a:r>
              <a:rPr lang="en-US" dirty="0"/>
              <a:t>    {(1,3),(4,2)},</a:t>
            </a:r>
          </a:p>
          <a:p>
            <a:r>
              <a:rPr lang="en-US" dirty="0"/>
              <a:t>    {(3,3),(4,2)},</a:t>
            </a:r>
          </a:p>
          <a:p>
            <a:r>
              <a:rPr lang="en-US" dirty="0"/>
              <a:t>    {(1,3),(3,3)},</a:t>
            </a:r>
          </a:p>
          <a:p>
            <a:r>
              <a:rPr lang="en-US" dirty="0"/>
              <a:t>    {(1,3),(1,1)},</a:t>
            </a:r>
          </a:p>
          <a:p>
            <a:r>
              <a:rPr lang="en-US" dirty="0"/>
              <a:t>    {(2,2),(4,2)},</a:t>
            </a:r>
          </a:p>
          <a:p>
            <a:r>
              <a:rPr lang="en-US" dirty="0"/>
              <a:t>    {(3,3),(3,1)},</a:t>
            </a:r>
          </a:p>
          <a:p>
            <a:r>
              <a:rPr lang="en-US" dirty="0"/>
              <a:t>    {(1,1),(3,1)},</a:t>
            </a:r>
          </a:p>
          <a:p>
            <a:r>
              <a:rPr lang="en-US" dirty="0"/>
              <a:t>    {(2,2),(3,1)},</a:t>
            </a:r>
          </a:p>
          <a:p>
            <a:r>
              <a:rPr lang="en-US" dirty="0"/>
              <a:t>    {(1,1),(2,2)},</a:t>
            </a:r>
          </a:p>
          <a:p>
            <a:r>
              <a:rPr lang="en-US" dirty="0"/>
              <a:t>    {(1,1),(4,2)},</a:t>
            </a:r>
          </a:p>
          <a:p>
            <a:r>
              <a:rPr lang="en-US" dirty="0"/>
              <a:t>    {(3,1),(4,2)},</a:t>
            </a:r>
          </a:p>
          <a:p>
            <a:r>
              <a:rPr lang="en-US" dirty="0"/>
              <a:t>    {(1,1),(3,3)}</a:t>
            </a:r>
          </a:p>
          <a:p>
            <a:r>
              <a:rPr lang="en-US" dirty="0"/>
              <a:t>};</a:t>
            </a:r>
          </a:p>
          <a:p>
            <a:endParaRPr lang="en-US" dirty="0"/>
          </a:p>
          <a:p>
            <a:r>
              <a:rPr lang="en-US" dirty="0"/>
              <a:t>pair[][][] </a:t>
            </a:r>
            <a:r>
              <a:rPr lang="en-US" dirty="0" err="1"/>
              <a:t>bluePairs</a:t>
            </a:r>
            <a:r>
              <a:rPr lang="en-US" dirty="0"/>
              <a:t> = {</a:t>
            </a:r>
          </a:p>
          <a:p>
            <a:r>
              <a:rPr lang="en-US" dirty="0"/>
              <a:t>	{{(2,3),(3,2)},{(1,2),(2,1)},{(4,3),(4,1)}},</a:t>
            </a:r>
          </a:p>
          <a:p>
            <a:r>
              <a:rPr lang="en-US" dirty="0"/>
              <a:t>    {{(2,3),(3,2)},{(1,2),(4,1)},{(2,1),(4,3)}},</a:t>
            </a:r>
          </a:p>
          <a:p>
            <a:r>
              <a:rPr lang="en-US" dirty="0"/>
              <a:t>    {{(1,2),(2,3)},{(3,2),(4,3)},{(2,1),(4,1)}},</a:t>
            </a:r>
          </a:p>
          <a:p>
            <a:r>
              <a:rPr lang="en-US" dirty="0"/>
              <a:t>    {{(2,3),(4,3)},{(1,2),(4,1)},{(2,1),(3,2)}},</a:t>
            </a:r>
          </a:p>
          <a:p>
            <a:r>
              <a:rPr lang="en-US" dirty="0"/>
              <a:t>    {{(1,2),(2,1)},{(2,3),(4,1)},{(3,2),(4,3)}},</a:t>
            </a:r>
          </a:p>
          <a:p>
            <a:r>
              <a:rPr lang="en-US" dirty="0"/>
              <a:t>    {{(2,1),(2,3)},{(1,2),(4,3)},{(3,2),(4,1)}},</a:t>
            </a:r>
          </a:p>
          <a:p>
            <a:r>
              <a:rPr lang="en-US" dirty="0"/>
              <a:t>    {{(1,2),(3,2)},{(2,3),(4,1)},{(2,1),(4,3)}},</a:t>
            </a:r>
          </a:p>
          <a:p>
            <a:r>
              <a:rPr lang="en-US" dirty="0"/>
              <a:t>    {{(1,2),(3,2)},{(2,3),(2,1)},{(4,3),(4,1)}},</a:t>
            </a:r>
          </a:p>
          <a:p>
            <a:r>
              <a:rPr lang="en-US" dirty="0"/>
              <a:t>    {{(1,2),(3,2)},{(2,3),(4,3)},{(2,1),(4,1)}},</a:t>
            </a:r>
          </a:p>
          <a:p>
            <a:r>
              <a:rPr lang="en-US" dirty="0"/>
              <a:t>    {{(2,1),(2,3)},{(1,2),(4,1)},{(3,2),(4,3)}},</a:t>
            </a:r>
          </a:p>
          <a:p>
            <a:r>
              <a:rPr lang="en-US" dirty="0"/>
              <a:t>    {{(1,2),(4,3)},{(2,3),(4,1)},{(2,1),(3,2)}},</a:t>
            </a:r>
          </a:p>
          <a:p>
            <a:r>
              <a:rPr lang="en-US" dirty="0"/>
              <a:t>    {{(1,2),(2,1)},{(2,3),(4,3)},{(3,2),(4,1)}},</a:t>
            </a:r>
          </a:p>
          <a:p>
            <a:r>
              <a:rPr lang="en-US" dirty="0"/>
              <a:t>    {{(1,2),(4,3)},{(2,3),(3,2)},{(2,1),(4,1)}},</a:t>
            </a:r>
          </a:p>
          <a:p>
            <a:r>
              <a:rPr lang="en-US" dirty="0"/>
              <a:t>    {{(1,2),(2,3)},{(2,1),(4,3)},{(3,2),(4,1)}},</a:t>
            </a:r>
          </a:p>
          <a:p>
            <a:r>
              <a:rPr lang="en-US" dirty="0"/>
              <a:t>    {{(1,2),(2,3)},{(2,1),(3,2)},{(4,1),(4,3)}},</a:t>
            </a:r>
          </a:p>
          <a:p>
            <a:r>
              <a:rPr lang="en-US" dirty="0"/>
              <a:t>};</a:t>
            </a:r>
          </a:p>
          <a:p>
            <a:endParaRPr lang="en-US" dirty="0"/>
          </a:p>
          <a:p>
            <a:r>
              <a:rPr lang="en-US" dirty="0"/>
              <a:t>void </a:t>
            </a:r>
            <a:r>
              <a:rPr lang="en-US" dirty="0" err="1"/>
              <a:t>drawBase</a:t>
            </a:r>
            <a:r>
              <a:rPr lang="en-US" dirty="0"/>
              <a:t>(){</a:t>
            </a:r>
          </a:p>
          <a:p>
            <a:r>
              <a:rPr lang="en-US" dirty="0"/>
              <a:t>  for(pair c : centers){</a:t>
            </a:r>
          </a:p>
          <a:p>
            <a:r>
              <a:rPr lang="en-US" dirty="0"/>
              <a:t>      </a:t>
            </a:r>
            <a:r>
              <a:rPr lang="en-US" dirty="0" err="1"/>
              <a:t>drawGrid</a:t>
            </a:r>
            <a:r>
              <a:rPr lang="en-US" dirty="0"/>
              <a:t>(c);</a:t>
            </a:r>
          </a:p>
          <a:p>
            <a:r>
              <a:rPr lang="en-US" dirty="0"/>
              <a:t>  }</a:t>
            </a:r>
          </a:p>
          <a:p>
            <a:r>
              <a:rPr lang="en-US" dirty="0"/>
              <a:t>  </a:t>
            </a:r>
            <a:r>
              <a:rPr lang="en-US" dirty="0" err="1"/>
              <a:t>drawArrow</a:t>
            </a:r>
            <a:r>
              <a:rPr lang="en-US" dirty="0"/>
              <a:t>((5,1.5),(2,3.5),X,R);</a:t>
            </a:r>
          </a:p>
          <a:p>
            <a:r>
              <a:rPr lang="en-US" dirty="0"/>
              <a:t>  </a:t>
            </a:r>
            <a:r>
              <a:rPr lang="en-US" dirty="0" err="1"/>
              <a:t>drawArrow</a:t>
            </a:r>
            <a:r>
              <a:rPr lang="en-US" dirty="0"/>
              <a:t>((-2,4.5),(-10,7.5),Y,R);</a:t>
            </a:r>
          </a:p>
          <a:p>
            <a:r>
              <a:rPr lang="en-US" dirty="0"/>
              <a:t>  if(false){</a:t>
            </a:r>
          </a:p>
          <a:p>
            <a:r>
              <a:rPr lang="en-US" dirty="0"/>
              <a:t>  draw(arc((-2.5,0),.5,45,-45,CCW), arrow=Arrow(5));</a:t>
            </a:r>
          </a:p>
          <a:p>
            <a:r>
              <a:rPr lang="en-US" dirty="0"/>
              <a:t>  label("$X$",(-2.5,1));</a:t>
            </a:r>
          </a:p>
          <a:p>
            <a:r>
              <a:rPr lang="en-US" dirty="0"/>
              <a:t>  </a:t>
            </a:r>
          </a:p>
          <a:p>
            <a:r>
              <a:rPr lang="en-US" dirty="0"/>
              <a:t>  </a:t>
            </a:r>
            <a:r>
              <a:rPr lang="en-US" dirty="0" err="1"/>
              <a:t>drawArrow</a:t>
            </a:r>
            <a:r>
              <a:rPr lang="en-US" dirty="0"/>
              <a:t>((2,.5),(4,.5),Y,L);</a:t>
            </a:r>
          </a:p>
          <a:p>
            <a:r>
              <a:rPr lang="en-US" dirty="0"/>
              <a:t>  </a:t>
            </a:r>
            <a:r>
              <a:rPr lang="en-US" dirty="0" err="1"/>
              <a:t>drawArrow</a:t>
            </a:r>
            <a:r>
              <a:rPr lang="en-US" dirty="0"/>
              <a:t>((4,-.5),(2,-.5),Y,L);</a:t>
            </a:r>
          </a:p>
          <a:p>
            <a:r>
              <a:rPr lang="en-US" dirty="0"/>
              <a:t>  </a:t>
            </a:r>
          </a:p>
          <a:p>
            <a:r>
              <a:rPr lang="en-US" dirty="0"/>
              <a:t>  </a:t>
            </a:r>
            <a:r>
              <a:rPr lang="en-US" dirty="0" err="1"/>
              <a:t>drawArrow</a:t>
            </a:r>
            <a:r>
              <a:rPr lang="en-US" dirty="0"/>
              <a:t>((5,1.5),(2,3.5),X,R);</a:t>
            </a:r>
          </a:p>
          <a:p>
            <a:r>
              <a:rPr lang="en-US" dirty="0"/>
              <a:t>  </a:t>
            </a:r>
            <a:r>
              <a:rPr lang="en-US" dirty="0" err="1"/>
              <a:t>drawArrow</a:t>
            </a:r>
            <a:r>
              <a:rPr lang="en-US" dirty="0"/>
              <a:t>((-2,3.5),(-5,1.5),X,R);</a:t>
            </a:r>
          </a:p>
          <a:p>
            <a:r>
              <a:rPr lang="en-US" dirty="0"/>
              <a:t>  </a:t>
            </a:r>
            <a:r>
              <a:rPr lang="en-US" dirty="0" err="1"/>
              <a:t>drawArrow</a:t>
            </a:r>
            <a:r>
              <a:rPr lang="en-US" dirty="0"/>
              <a:t>((-5,-1.5),(-2,-3.5),X,R);</a:t>
            </a:r>
          </a:p>
          <a:p>
            <a:r>
              <a:rPr lang="en-US" dirty="0"/>
              <a:t>  </a:t>
            </a:r>
            <a:r>
              <a:rPr lang="en-US" dirty="0" err="1"/>
              <a:t>drawArrow</a:t>
            </a:r>
            <a:r>
              <a:rPr lang="en-US" dirty="0"/>
              <a:t>((2,-3.5),(5,-1.5),X,R);</a:t>
            </a:r>
          </a:p>
          <a:p>
            <a:r>
              <a:rPr lang="en-US" dirty="0"/>
              <a:t>  </a:t>
            </a:r>
          </a:p>
          <a:p>
            <a:r>
              <a:rPr lang="en-US" dirty="0"/>
              <a:t>  </a:t>
            </a:r>
            <a:r>
              <a:rPr lang="en-US" dirty="0" err="1"/>
              <a:t>drawArrow</a:t>
            </a:r>
            <a:r>
              <a:rPr lang="en-US" dirty="0"/>
              <a:t>((-2,4.5),(-10,7.5),Y,R);</a:t>
            </a:r>
          </a:p>
          <a:p>
            <a:r>
              <a:rPr lang="en-US" dirty="0"/>
              <a:t>  </a:t>
            </a:r>
            <a:r>
              <a:rPr lang="en-US" dirty="0" err="1"/>
              <a:t>drawArrow</a:t>
            </a:r>
            <a:r>
              <a:rPr lang="en-US" dirty="0"/>
              <a:t>((10,7.5),(2,4.5),Y,R);</a:t>
            </a:r>
          </a:p>
          <a:p>
            <a:r>
              <a:rPr lang="en-US" dirty="0"/>
              <a:t>  </a:t>
            </a:r>
            <a:r>
              <a:rPr lang="en-US" dirty="0" err="1"/>
              <a:t>drawArrow</a:t>
            </a:r>
            <a:r>
              <a:rPr lang="en-US" dirty="0"/>
              <a:t>((2,-4.5),(10,-7.5),Y,R);</a:t>
            </a:r>
          </a:p>
          <a:p>
            <a:r>
              <a:rPr lang="en-US" dirty="0"/>
              <a:t>  </a:t>
            </a:r>
            <a:r>
              <a:rPr lang="en-US" dirty="0" err="1"/>
              <a:t>drawArrow</a:t>
            </a:r>
            <a:r>
              <a:rPr lang="en-US" dirty="0"/>
              <a:t>((-10,-7.5),(-2,-4.5),Y,R);</a:t>
            </a:r>
          </a:p>
          <a:p>
            <a:r>
              <a:rPr lang="en-US" dirty="0"/>
              <a:t>  </a:t>
            </a:r>
          </a:p>
          <a:p>
            <a:r>
              <a:rPr lang="en-US" dirty="0"/>
              <a:t>  </a:t>
            </a:r>
            <a:r>
              <a:rPr lang="en-US" dirty="0" err="1"/>
              <a:t>drawArrow</a:t>
            </a:r>
            <a:r>
              <a:rPr lang="en-US" dirty="0"/>
              <a:t>((-18.5,-6.5),(-18.5,6.5),X,L);</a:t>
            </a:r>
          </a:p>
          <a:p>
            <a:r>
              <a:rPr lang="en-US" dirty="0"/>
              <a:t>  </a:t>
            </a:r>
            <a:r>
              <a:rPr lang="en-US" dirty="0" err="1"/>
              <a:t>drawArrow</a:t>
            </a:r>
            <a:r>
              <a:rPr lang="en-US" dirty="0"/>
              <a:t>((-17.5,6.5),(-17.5,-6.5),Y,L);</a:t>
            </a:r>
          </a:p>
          <a:p>
            <a:r>
              <a:rPr lang="en-US" dirty="0"/>
              <a:t>  </a:t>
            </a:r>
            <a:r>
              <a:rPr lang="en-US" dirty="0" err="1"/>
              <a:t>drawArrow</a:t>
            </a:r>
            <a:r>
              <a:rPr lang="en-US" dirty="0"/>
              <a:t>((-12,6.5),(-12,-6.5),X,R);</a:t>
            </a:r>
          </a:p>
          <a:p>
            <a:r>
              <a:rPr lang="en-US" dirty="0"/>
              <a:t>  </a:t>
            </a:r>
            <a:r>
              <a:rPr lang="en-US" dirty="0" err="1"/>
              <a:t>drawArrow</a:t>
            </a:r>
            <a:r>
              <a:rPr lang="en-US" dirty="0"/>
              <a:t>((18.5,-6.5),(18.5,6.5),Y,R);</a:t>
            </a:r>
          </a:p>
          <a:p>
            <a:r>
              <a:rPr lang="en-US" dirty="0"/>
              <a:t>  </a:t>
            </a:r>
            <a:r>
              <a:rPr lang="en-US" dirty="0" err="1"/>
              <a:t>drawArrow</a:t>
            </a:r>
            <a:r>
              <a:rPr lang="en-US" dirty="0"/>
              <a:t>((17.5,-6.5),(17.5,6.5),X,L);</a:t>
            </a:r>
          </a:p>
          <a:p>
            <a:r>
              <a:rPr lang="en-US" dirty="0"/>
              <a:t>  </a:t>
            </a:r>
            <a:r>
              <a:rPr lang="en-US" dirty="0" err="1"/>
              <a:t>drawArrow</a:t>
            </a:r>
            <a:r>
              <a:rPr lang="en-US" dirty="0"/>
              <a:t>((12,6.5),(12,-6.5),X,L);</a:t>
            </a:r>
          </a:p>
          <a:p>
            <a:r>
              <a:rPr lang="en-US" dirty="0"/>
              <a:t>  </a:t>
            </a:r>
          </a:p>
          <a:p>
            <a:r>
              <a:rPr lang="en-US" dirty="0"/>
              <a:t>  </a:t>
            </a:r>
            <a:r>
              <a:rPr lang="en-US" dirty="0" err="1"/>
              <a:t>drawArrow</a:t>
            </a:r>
            <a:r>
              <a:rPr lang="en-US" dirty="0"/>
              <a:t>((-10,8.5),(-2,11.5),Y,L);</a:t>
            </a:r>
          </a:p>
          <a:p>
            <a:r>
              <a:rPr lang="en-US" dirty="0"/>
              <a:t>  </a:t>
            </a:r>
            <a:r>
              <a:rPr lang="en-US" dirty="0" err="1"/>
              <a:t>drawArrow</a:t>
            </a:r>
            <a:r>
              <a:rPr lang="en-US" dirty="0"/>
              <a:t>((2,11.5),(10,8.5),Y,L);</a:t>
            </a:r>
          </a:p>
          <a:p>
            <a:r>
              <a:rPr lang="en-US" dirty="0"/>
              <a:t>  </a:t>
            </a:r>
            <a:r>
              <a:rPr lang="en-US" dirty="0" err="1"/>
              <a:t>drawArrow</a:t>
            </a:r>
            <a:r>
              <a:rPr lang="en-US" dirty="0"/>
              <a:t>((-2,-11.5),(-10,-8.5),Y,L);</a:t>
            </a:r>
          </a:p>
          <a:p>
            <a:r>
              <a:rPr lang="en-US" dirty="0"/>
              <a:t>  </a:t>
            </a:r>
            <a:r>
              <a:rPr lang="en-US" dirty="0" err="1"/>
              <a:t>drawArrow</a:t>
            </a:r>
            <a:r>
              <a:rPr lang="en-US" dirty="0"/>
              <a:t>((10,-8.5),(2,-11.5),Y,L);</a:t>
            </a:r>
          </a:p>
          <a:p>
            <a:r>
              <a:rPr lang="en-US" dirty="0"/>
              <a:t>  </a:t>
            </a:r>
          </a:p>
          <a:p>
            <a:r>
              <a:rPr lang="en-US" dirty="0"/>
              <a:t>  </a:t>
            </a:r>
            <a:r>
              <a:rPr lang="en-US" dirty="0" err="1"/>
              <a:t>drawArrow</a:t>
            </a:r>
            <a:r>
              <a:rPr lang="en-US" dirty="0"/>
              <a:t>((-16,8),(-14,8),X,L);</a:t>
            </a:r>
          </a:p>
          <a:p>
            <a:r>
              <a:rPr lang="en-US" dirty="0"/>
              <a:t>  </a:t>
            </a:r>
            <a:r>
              <a:rPr lang="en-US" dirty="0" err="1"/>
              <a:t>drawArrow</a:t>
            </a:r>
            <a:r>
              <a:rPr lang="en-US" dirty="0"/>
              <a:t>((-14,-8),(-16,-8),X,L);</a:t>
            </a:r>
          </a:p>
          <a:p>
            <a:r>
              <a:rPr lang="en-US" dirty="0"/>
              <a:t>  </a:t>
            </a:r>
            <a:r>
              <a:rPr lang="en-US" dirty="0" err="1"/>
              <a:t>drawArrow</a:t>
            </a:r>
            <a:r>
              <a:rPr lang="en-US" dirty="0"/>
              <a:t>((16,8),(14,8),X,R);</a:t>
            </a:r>
          </a:p>
          <a:p>
            <a:r>
              <a:rPr lang="en-US" dirty="0"/>
              <a:t>  </a:t>
            </a:r>
            <a:r>
              <a:rPr lang="en-US" dirty="0" err="1"/>
              <a:t>drawArrow</a:t>
            </a:r>
            <a:r>
              <a:rPr lang="en-US" dirty="0"/>
              <a:t>((14,-8),(16,-8),X,R);</a:t>
            </a:r>
          </a:p>
          <a:p>
            <a:r>
              <a:rPr lang="en-US" dirty="0"/>
              <a:t>  </a:t>
            </a:r>
          </a:p>
          <a:p>
            <a:r>
              <a:rPr lang="en-US" dirty="0"/>
              <a:t>  draw((-18,-9.75)--(-18,-15)--(18,-15)--(18,-9.75),arrow=Arrow(5),p=dashed);</a:t>
            </a:r>
          </a:p>
          <a:p>
            <a:r>
              <a:rPr lang="en-US" dirty="0"/>
              <a:t>  label("$Y$",(-18,-15)--(18,-15));</a:t>
            </a:r>
          </a:p>
          <a:p>
            <a:r>
              <a:rPr lang="en-US" dirty="0"/>
              <a:t>  draw((18,9.75)--(18,15)--(-18,15)--(-18,9.75),arrow=Arrow(5),p=dashed);</a:t>
            </a:r>
          </a:p>
          <a:p>
            <a:r>
              <a:rPr lang="en-US" dirty="0"/>
              <a:t>  label("$Y$",(18,15)--(-18,15));</a:t>
            </a:r>
          </a:p>
          <a:p>
            <a:r>
              <a:rPr lang="en-US" dirty="0"/>
              <a:t>  </a:t>
            </a:r>
          </a:p>
          <a:p>
            <a:r>
              <a:rPr lang="en-US" dirty="0"/>
              <a:t>  draw((-2.25,12.5)..(-9,0)..(-2.25,-12.5),arrow=Arrow(5));</a:t>
            </a:r>
          </a:p>
          <a:p>
            <a:r>
              <a:rPr lang="en-US" dirty="0"/>
              <a:t>  label("$X$",(-2.25,12.5)..(-9,0)..(-2.25,-12.5));</a:t>
            </a:r>
          </a:p>
          <a:p>
            <a:r>
              <a:rPr lang="en-US" dirty="0"/>
              <a:t>  draw((2.25,-12.5)..(9,0)..(2.25,12.5),arrow=Arrow(5));</a:t>
            </a:r>
          </a:p>
          <a:p>
            <a:r>
              <a:rPr lang="en-US" dirty="0"/>
              <a:t>  label("$X$",(2.25,-12.5)..(9,0)..(2.25,12.5));</a:t>
            </a:r>
          </a:p>
          <a:p>
            <a:r>
              <a:rPr lang="en-US" dirty="0"/>
              <a:t>  }</a:t>
            </a:r>
          </a:p>
          <a:p>
            <a:r>
              <a:rPr lang="en-US" dirty="0"/>
              <a:t>  </a:t>
            </a:r>
          </a:p>
          <a:p>
            <a:r>
              <a:rPr lang="en-US" dirty="0"/>
              <a:t>  if(true){</a:t>
            </a:r>
          </a:p>
          <a:p>
            <a:r>
              <a:rPr lang="en-US" dirty="0"/>
              <a:t>  draw((-18,-9.75)--(-18,-15)--(18,-15)--(18,-9.75),arrow=Arrow(5),p=</a:t>
            </a:r>
            <a:r>
              <a:rPr lang="en-US" dirty="0" err="1"/>
              <a:t>dashed+invisible</a:t>
            </a:r>
            <a:r>
              <a:rPr lang="en-US" dirty="0"/>
              <a:t>);</a:t>
            </a:r>
          </a:p>
          <a:p>
            <a:r>
              <a:rPr lang="en-US" dirty="0"/>
              <a:t>  label("$Y$",(-18,-15)--(18,-15),p=invisible);</a:t>
            </a:r>
          </a:p>
          <a:p>
            <a:r>
              <a:rPr lang="en-US" dirty="0"/>
              <a:t>  draw((18,9.75)--(18,15)--(-18,15)--(-18,9.75),arrow=Arrow(5),p=</a:t>
            </a:r>
            <a:r>
              <a:rPr lang="en-US" dirty="0" err="1"/>
              <a:t>dashed+invisible</a:t>
            </a:r>
            <a:r>
              <a:rPr lang="en-US" dirty="0"/>
              <a:t>);</a:t>
            </a:r>
          </a:p>
          <a:p>
            <a:r>
              <a:rPr lang="en-US" dirty="0"/>
              <a:t>  label("$Y$",(18,15)--(-18,15),p=invisible);</a:t>
            </a:r>
          </a:p>
          <a:p>
            <a:r>
              <a:rPr lang="en-US" dirty="0"/>
              <a:t>  }</a:t>
            </a:r>
          </a:p>
          <a:p>
            <a:r>
              <a:rPr lang="en-US" dirty="0"/>
              <a:t>}</a:t>
            </a:r>
          </a:p>
          <a:p>
            <a:endParaRPr lang="en-US" dirty="0"/>
          </a:p>
          <a:p>
            <a:r>
              <a:rPr lang="en-US" dirty="0"/>
              <a:t>void </a:t>
            </a:r>
            <a:r>
              <a:rPr lang="en-US" dirty="0" err="1"/>
              <a:t>drawRed</a:t>
            </a:r>
            <a:r>
              <a:rPr lang="en-US" dirty="0"/>
              <a:t>(){</a:t>
            </a:r>
          </a:p>
          <a:p>
            <a:r>
              <a:rPr lang="en-US" dirty="0"/>
              <a:t>	for(int </a:t>
            </a:r>
            <a:r>
              <a:rPr lang="en-US" dirty="0" err="1"/>
              <a:t>i</a:t>
            </a:r>
            <a:r>
              <a:rPr lang="en-US" dirty="0"/>
              <a:t>=0; </a:t>
            </a:r>
            <a:r>
              <a:rPr lang="en-US" dirty="0" err="1"/>
              <a:t>i</a:t>
            </a:r>
            <a:r>
              <a:rPr lang="en-US" dirty="0"/>
              <a:t>&lt;15; ++</a:t>
            </a:r>
            <a:r>
              <a:rPr lang="en-US" dirty="0" err="1"/>
              <a:t>i</a:t>
            </a:r>
            <a:r>
              <a:rPr lang="en-US" dirty="0"/>
              <a:t>){</a:t>
            </a:r>
          </a:p>
          <a:p>
            <a:r>
              <a:rPr lang="en-US" dirty="0"/>
              <a:t>    	draw(centers[</a:t>
            </a:r>
            <a:r>
              <a:rPr lang="en-US" dirty="0" err="1"/>
              <a:t>i</a:t>
            </a:r>
            <a:r>
              <a:rPr lang="en-US" dirty="0"/>
              <a:t>]+(-2.5,-2)+</a:t>
            </a:r>
            <a:r>
              <a:rPr lang="en-US" dirty="0" err="1"/>
              <a:t>redPairs</a:t>
            </a:r>
            <a:r>
              <a:rPr lang="en-US" dirty="0"/>
              <a:t>[</a:t>
            </a:r>
            <a:r>
              <a:rPr lang="en-US" dirty="0" err="1"/>
              <a:t>i</a:t>
            </a:r>
            <a:r>
              <a:rPr lang="en-US" dirty="0"/>
              <a:t>][0] -- centers[</a:t>
            </a:r>
            <a:r>
              <a:rPr lang="en-US" dirty="0" err="1"/>
              <a:t>i</a:t>
            </a:r>
            <a:r>
              <a:rPr lang="en-US" dirty="0"/>
              <a:t>]+(-2.5,-2)+</a:t>
            </a:r>
            <a:r>
              <a:rPr lang="en-US" dirty="0" err="1"/>
              <a:t>redPairs</a:t>
            </a:r>
            <a:r>
              <a:rPr lang="en-US" dirty="0"/>
              <a:t>[</a:t>
            </a:r>
            <a:r>
              <a:rPr lang="en-US" dirty="0" err="1"/>
              <a:t>i</a:t>
            </a:r>
            <a:r>
              <a:rPr lang="en-US" dirty="0"/>
              <a:t>][1],p=</a:t>
            </a:r>
            <a:r>
              <a:rPr lang="en-US" dirty="0" err="1"/>
              <a:t>red+linewidth</a:t>
            </a:r>
            <a:r>
              <a:rPr lang="en-US" dirty="0"/>
              <a:t>(2));</a:t>
            </a:r>
          </a:p>
          <a:p>
            <a:r>
              <a:rPr lang="en-US" dirty="0"/>
              <a:t>    }</a:t>
            </a:r>
          </a:p>
          <a:p>
            <a:r>
              <a:rPr lang="en-US" dirty="0"/>
              <a:t>}</a:t>
            </a:r>
          </a:p>
          <a:p>
            <a:endParaRPr lang="en-US" dirty="0"/>
          </a:p>
          <a:p>
            <a:r>
              <a:rPr lang="en-US" dirty="0"/>
              <a:t>void </a:t>
            </a:r>
            <a:r>
              <a:rPr lang="en-US" dirty="0" err="1"/>
              <a:t>drawBlue</a:t>
            </a:r>
            <a:r>
              <a:rPr lang="en-US" dirty="0"/>
              <a:t>(){</a:t>
            </a:r>
          </a:p>
          <a:p>
            <a:r>
              <a:rPr lang="en-US" dirty="0"/>
              <a:t>	for(int </a:t>
            </a:r>
            <a:r>
              <a:rPr lang="en-US" dirty="0" err="1"/>
              <a:t>i</a:t>
            </a:r>
            <a:r>
              <a:rPr lang="en-US" dirty="0"/>
              <a:t>=0; </a:t>
            </a:r>
            <a:r>
              <a:rPr lang="en-US" dirty="0" err="1"/>
              <a:t>i</a:t>
            </a:r>
            <a:r>
              <a:rPr lang="en-US" dirty="0"/>
              <a:t>&lt;15; ++</a:t>
            </a:r>
            <a:r>
              <a:rPr lang="en-US" dirty="0" err="1"/>
              <a:t>i</a:t>
            </a:r>
            <a:r>
              <a:rPr lang="en-US" dirty="0"/>
              <a:t>){</a:t>
            </a:r>
          </a:p>
          <a:p>
            <a:r>
              <a:rPr lang="en-US" dirty="0"/>
              <a:t>    	for(int j=0; j&lt;3; ++j){</a:t>
            </a:r>
          </a:p>
          <a:p>
            <a:r>
              <a:rPr lang="en-US" dirty="0"/>
              <a:t>			draw(centers[</a:t>
            </a:r>
            <a:r>
              <a:rPr lang="en-US" dirty="0" err="1"/>
              <a:t>i</a:t>
            </a:r>
            <a:r>
              <a:rPr lang="en-US" dirty="0"/>
              <a:t>]+(-2.5,-2)+</a:t>
            </a:r>
            <a:r>
              <a:rPr lang="en-US" dirty="0" err="1"/>
              <a:t>bluePairs</a:t>
            </a:r>
            <a:r>
              <a:rPr lang="en-US" dirty="0"/>
              <a:t>[</a:t>
            </a:r>
            <a:r>
              <a:rPr lang="en-US" dirty="0" err="1"/>
              <a:t>i</a:t>
            </a:r>
            <a:r>
              <a:rPr lang="en-US" dirty="0"/>
              <a:t>][j][0] -- centers[</a:t>
            </a:r>
            <a:r>
              <a:rPr lang="en-US" dirty="0" err="1"/>
              <a:t>i</a:t>
            </a:r>
            <a:r>
              <a:rPr lang="en-US" dirty="0"/>
              <a:t>]+(-2.5,-2)+</a:t>
            </a:r>
            <a:r>
              <a:rPr lang="en-US" dirty="0" err="1"/>
              <a:t>bluePairs</a:t>
            </a:r>
            <a:r>
              <a:rPr lang="en-US" dirty="0"/>
              <a:t>[</a:t>
            </a:r>
            <a:r>
              <a:rPr lang="en-US" dirty="0" err="1"/>
              <a:t>i</a:t>
            </a:r>
            <a:r>
              <a:rPr lang="en-US" dirty="0"/>
              <a:t>][j][1],p=</a:t>
            </a:r>
            <a:r>
              <a:rPr lang="en-US" dirty="0" err="1"/>
              <a:t>blue+linewidth</a:t>
            </a:r>
            <a:r>
              <a:rPr lang="en-US" dirty="0"/>
              <a:t>(2));</a:t>
            </a:r>
          </a:p>
          <a:p>
            <a:r>
              <a:rPr lang="en-US" dirty="0"/>
              <a:t>        }</a:t>
            </a:r>
          </a:p>
          <a:p>
            <a:r>
              <a:rPr lang="en-US" dirty="0"/>
              <a:t>    }</a:t>
            </a:r>
          </a:p>
          <a:p>
            <a:r>
              <a:rPr lang="en-US" dirty="0"/>
              <a:t>}</a:t>
            </a:r>
          </a:p>
          <a:p>
            <a:endParaRPr lang="en-US" dirty="0"/>
          </a:p>
          <a:p>
            <a:r>
              <a:rPr lang="en-US" dirty="0" err="1"/>
              <a:t>drawBase</a:t>
            </a:r>
            <a:r>
              <a:rPr lang="en-US" dirty="0"/>
              <a:t>();</a:t>
            </a:r>
          </a:p>
          <a:p>
            <a:r>
              <a:rPr lang="en-US" dirty="0"/>
              <a:t>//</a:t>
            </a:r>
            <a:r>
              <a:rPr lang="en-US" dirty="0" err="1"/>
              <a:t>drawBlue</a:t>
            </a:r>
            <a:r>
              <a:rPr lang="en-US" dirty="0"/>
              <a:t>();</a:t>
            </a:r>
          </a:p>
          <a:p>
            <a:r>
              <a:rPr lang="en-US" dirty="0" err="1"/>
              <a:t>drawRed</a:t>
            </a:r>
            <a:r>
              <a:rPr lang="en-US" dirty="0"/>
              <a:t>();</a:t>
            </a:r>
          </a:p>
          <a:p>
            <a:r>
              <a:rPr lang="en-US" dirty="0"/>
              <a:t>[/</a:t>
            </a:r>
            <a:r>
              <a:rPr lang="en-US" dirty="0" err="1"/>
              <a:t>asy</a:t>
            </a:r>
            <a:r>
              <a:rPr lang="en-US" dirty="0"/>
              <a:t>]</a:t>
            </a:r>
          </a:p>
        </p:txBody>
      </p:sp>
      <p:sp>
        <p:nvSpPr>
          <p:cNvPr id="4" name="Slide Number Placeholder 3"/>
          <p:cNvSpPr>
            <a:spLocks noGrp="1"/>
          </p:cNvSpPr>
          <p:nvPr>
            <p:ph type="sldNum" sz="quarter" idx="5"/>
          </p:nvPr>
        </p:nvSpPr>
        <p:spPr/>
        <p:txBody>
          <a:bodyPr/>
          <a:lstStyle/>
          <a:p>
            <a:fld id="{6D869147-3183-4209-9937-49A558F27DD2}" type="slidenum">
              <a:rPr lang="en-US" smtClean="0"/>
              <a:t>97</a:t>
            </a:fld>
            <a:endParaRPr lang="en-US"/>
          </a:p>
        </p:txBody>
      </p:sp>
    </p:spTree>
    <p:extLst>
      <p:ext uri="{BB962C8B-B14F-4D97-AF65-F5344CB8AC3E}">
        <p14:creationId xmlns:p14="http://schemas.microsoft.com/office/powerpoint/2010/main" val="4143965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real </a:t>
            </a:r>
            <a:r>
              <a:rPr lang="en-US" err="1"/>
              <a:t>gwidth</a:t>
            </a:r>
            <a:r>
              <a:rPr lang="en-US"/>
              <a:t> = 10.0;</a:t>
            </a:r>
          </a:p>
          <a:p>
            <a:endParaRPr lang="en-US"/>
          </a:p>
          <a:p>
            <a:r>
              <a:rPr lang="en-US" err="1"/>
              <a:t>drawRectGrid</a:t>
            </a:r>
            <a:r>
              <a:rPr lang="en-US"/>
              <a:t>(4, 3, </a:t>
            </a:r>
            <a:r>
              <a:rPr lang="en-US" err="1"/>
              <a:t>gwidth</a:t>
            </a:r>
            <a:r>
              <a:rPr lang="en-US"/>
              <a:t>);</a:t>
            </a:r>
          </a:p>
          <a:p>
            <a:r>
              <a:rPr lang="en-US"/>
              <a:t>draw(b(0.5,0.5,3,10)--b(3.5,0.5,3,10)--b(3.5,1.5,3,10)--b(0.5,1.5,3,10)--</a:t>
            </a:r>
            <a:r>
              <a:rPr lang="en-US" err="1"/>
              <a:t>cycle,red+linewidth</a:t>
            </a:r>
            <a:r>
              <a:rPr lang="en-US"/>
              <a:t>(1.4));</a:t>
            </a:r>
          </a:p>
          <a:p>
            <a:r>
              <a:rPr lang="en-US"/>
              <a:t>draw(b(1.5,2.5,3,10)--b(1.5,3.5,3,10)--b(2.5,3.5,3,10)--b(2.5,2.5,3,10)--</a:t>
            </a:r>
            <a:r>
              <a:rPr lang="en-US" err="1"/>
              <a:t>cycle,blue+linewidth</a:t>
            </a:r>
            <a:r>
              <a:rPr lang="en-US"/>
              <a:t>(1.4));</a:t>
            </a:r>
          </a:p>
        </p:txBody>
      </p:sp>
      <p:sp>
        <p:nvSpPr>
          <p:cNvPr id="4" name="Slide Number Placeholder 3"/>
          <p:cNvSpPr>
            <a:spLocks noGrp="1"/>
          </p:cNvSpPr>
          <p:nvPr>
            <p:ph type="sldNum" sz="quarter" idx="5"/>
          </p:nvPr>
        </p:nvSpPr>
        <p:spPr/>
        <p:txBody>
          <a:bodyPr/>
          <a:lstStyle/>
          <a:p>
            <a:fld id="{6D869147-3183-4209-9937-49A558F27DD2}" type="slidenum">
              <a:rPr lang="en-US" smtClean="0"/>
              <a:t>102</a:t>
            </a:fld>
            <a:endParaRPr lang="en-US"/>
          </a:p>
        </p:txBody>
      </p:sp>
    </p:spTree>
    <p:extLst>
      <p:ext uri="{BB962C8B-B14F-4D97-AF65-F5344CB8AC3E}">
        <p14:creationId xmlns:p14="http://schemas.microsoft.com/office/powerpoint/2010/main" val="46185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err="1"/>
              <a:t>asy</a:t>
            </a:r>
            <a:r>
              <a:rPr lang="en-US"/>
              <a:t>]</a:t>
            </a:r>
          </a:p>
          <a:p>
            <a:r>
              <a:rPr lang="en-US"/>
              <a:t>size(5cm);</a:t>
            </a:r>
          </a:p>
          <a:p>
            <a:r>
              <a:rPr lang="en-US"/>
              <a:t>void </a:t>
            </a:r>
            <a:r>
              <a:rPr lang="en-US" err="1"/>
              <a:t>drawGrid</a:t>
            </a:r>
            <a:r>
              <a:rPr lang="en-US"/>
              <a:t>(int n, real width){</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n,i</a:t>
            </a:r>
            <a:r>
              <a:rPr lang="en-US"/>
              <a:t>*width));</a:t>
            </a:r>
          </a:p>
          <a:p>
            <a:r>
              <a:rPr lang="en-US"/>
              <a:t>    }</a:t>
            </a:r>
          </a:p>
          <a:p>
            <a:r>
              <a:rPr lang="en-US"/>
              <a:t>}</a:t>
            </a:r>
          </a:p>
          <a:p>
            <a:endParaRPr lang="en-US"/>
          </a:p>
          <a:p>
            <a:r>
              <a:rPr lang="en-US"/>
              <a:t>pair b(real x, real y, int n, real width){</a:t>
            </a:r>
          </a:p>
          <a:p>
            <a:r>
              <a:rPr lang="en-US"/>
              <a:t>	//real width = 10.0;</a:t>
            </a:r>
          </a:p>
          <a:p>
            <a:r>
              <a:rPr lang="en-US"/>
              <a:t>    //int n = 8;</a:t>
            </a:r>
          </a:p>
          <a:p>
            <a:r>
              <a:rPr lang="en-US"/>
              <a:t>	real </a:t>
            </a:r>
            <a:r>
              <a:rPr lang="en-US" err="1"/>
              <a:t>newx</a:t>
            </a:r>
            <a:r>
              <a:rPr lang="en-US"/>
              <a:t> = y;</a:t>
            </a:r>
          </a:p>
          <a:p>
            <a:r>
              <a:rPr lang="en-US"/>
              <a:t>    real </a:t>
            </a:r>
            <a:r>
              <a:rPr lang="en-US" err="1"/>
              <a:t>newy</a:t>
            </a:r>
            <a:r>
              <a:rPr lang="en-US"/>
              <a:t> = n+1-x;</a:t>
            </a:r>
          </a:p>
          <a:p>
            <a:r>
              <a:rPr lang="en-US"/>
              <a:t>    return (</a:t>
            </a:r>
            <a:r>
              <a:rPr lang="en-US" err="1"/>
              <a:t>newx</a:t>
            </a:r>
            <a:r>
              <a:rPr lang="en-US"/>
              <a:t>*width-width/2, </a:t>
            </a:r>
            <a:r>
              <a:rPr lang="en-US" err="1"/>
              <a:t>newy</a:t>
            </a:r>
            <a:r>
              <a:rPr lang="en-US"/>
              <a:t>*width-width/2);</a:t>
            </a:r>
          </a:p>
          <a:p>
            <a:r>
              <a:rPr lang="en-US"/>
              <a:t>}</a:t>
            </a:r>
          </a:p>
          <a:p>
            <a:endParaRPr lang="en-US"/>
          </a:p>
          <a:p>
            <a:r>
              <a:rPr lang="en-US"/>
              <a:t>void </a:t>
            </a:r>
            <a:r>
              <a:rPr lang="en-US" err="1"/>
              <a:t>drawNumGrid</a:t>
            </a:r>
            <a:r>
              <a:rPr lang="en-US"/>
              <a:t>(int n, real width){</a:t>
            </a:r>
          </a:p>
          <a:p>
            <a:r>
              <a:rPr lang="en-US"/>
              <a:t>	</a:t>
            </a:r>
            <a:r>
              <a:rPr lang="en-US" err="1"/>
              <a:t>drawGrid</a:t>
            </a:r>
            <a:r>
              <a:rPr lang="en-US"/>
              <a:t>(n, width);</a:t>
            </a:r>
          </a:p>
          <a:p>
            <a:r>
              <a:rPr lang="en-US"/>
              <a:t>	for(int </a:t>
            </a:r>
            <a:r>
              <a:rPr lang="en-US" err="1"/>
              <a:t>i</a:t>
            </a:r>
            <a:r>
              <a:rPr lang="en-US"/>
              <a:t>=1; </a:t>
            </a:r>
            <a:r>
              <a:rPr lang="en-US" err="1"/>
              <a:t>i</a:t>
            </a:r>
            <a:r>
              <a:rPr lang="en-US"/>
              <a:t>&lt;=n; ++</a:t>
            </a:r>
            <a:r>
              <a:rPr lang="en-US" err="1"/>
              <a:t>i</a:t>
            </a:r>
            <a:r>
              <a:rPr lang="en-US"/>
              <a:t>){</a:t>
            </a:r>
          </a:p>
          <a:p>
            <a:r>
              <a:rPr lang="en-US"/>
              <a:t>    	for(int j=1; j&lt;=n; ++j){</a:t>
            </a:r>
          </a:p>
          <a:p>
            <a:r>
              <a:rPr lang="en-US"/>
              <a:t>        	pair p = b(</a:t>
            </a:r>
            <a:r>
              <a:rPr lang="en-US" err="1"/>
              <a:t>i</a:t>
            </a:r>
            <a:r>
              <a:rPr lang="en-US"/>
              <a:t>, j, n, width);</a:t>
            </a:r>
          </a:p>
          <a:p>
            <a:r>
              <a:rPr lang="en-US"/>
              <a:t>            string s = (string) (n*(i-1)+j);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drawRectGrid</a:t>
            </a:r>
            <a:r>
              <a:rPr lang="en-US"/>
              <a:t>(int m, int n, real width){</a:t>
            </a:r>
          </a:p>
          <a:p>
            <a:r>
              <a:rPr lang="en-US"/>
              <a:t>    for(int </a:t>
            </a:r>
            <a:r>
              <a:rPr lang="en-US" err="1"/>
              <a:t>i</a:t>
            </a:r>
            <a:r>
              <a:rPr lang="en-US"/>
              <a:t>=0; </a:t>
            </a:r>
            <a:r>
              <a:rPr lang="en-US" err="1"/>
              <a:t>i</a:t>
            </a:r>
            <a:r>
              <a:rPr lang="en-US"/>
              <a:t>&lt;=m;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m,i</a:t>
            </a:r>
            <a:r>
              <a:rPr lang="en-US"/>
              <a:t>*width));</a:t>
            </a:r>
          </a:p>
          <a:p>
            <a:r>
              <a:rPr lang="en-US"/>
              <a:t>    }</a:t>
            </a:r>
          </a:p>
          <a:p>
            <a:r>
              <a:rPr lang="en-US"/>
              <a:t>}</a:t>
            </a:r>
          </a:p>
          <a:p>
            <a:endParaRPr lang="en-US"/>
          </a:p>
          <a:p>
            <a:r>
              <a:rPr lang="en-US"/>
              <a:t>void </a:t>
            </a:r>
            <a:r>
              <a:rPr lang="en-US" err="1"/>
              <a:t>drawRectNumGrid</a:t>
            </a:r>
            <a:r>
              <a:rPr lang="en-US"/>
              <a:t>(int m, int n, real width){</a:t>
            </a:r>
          </a:p>
          <a:p>
            <a:r>
              <a:rPr lang="en-US"/>
              <a:t>    </a:t>
            </a:r>
            <a:r>
              <a:rPr lang="en-US" err="1"/>
              <a:t>drawRectGrid</a:t>
            </a:r>
            <a:r>
              <a:rPr lang="en-US"/>
              <a:t>(</a:t>
            </a:r>
            <a:r>
              <a:rPr lang="en-US" err="1"/>
              <a:t>m,n,width</a:t>
            </a:r>
            <a:r>
              <a:rPr lang="en-US"/>
              <a:t>);</a:t>
            </a:r>
          </a:p>
          <a:p>
            <a:r>
              <a:rPr lang="en-US"/>
              <a:t>    for(int </a:t>
            </a:r>
            <a:r>
              <a:rPr lang="en-US" err="1"/>
              <a:t>i</a:t>
            </a:r>
            <a:r>
              <a:rPr lang="en-US"/>
              <a:t>=1; </a:t>
            </a:r>
            <a:r>
              <a:rPr lang="en-US" err="1"/>
              <a:t>i</a:t>
            </a:r>
            <a:r>
              <a:rPr lang="en-US"/>
              <a:t>&lt;=n; ++</a:t>
            </a:r>
            <a:r>
              <a:rPr lang="en-US" err="1"/>
              <a:t>i</a:t>
            </a:r>
            <a:r>
              <a:rPr lang="en-US"/>
              <a:t>){</a:t>
            </a:r>
          </a:p>
          <a:p>
            <a:r>
              <a:rPr lang="en-US"/>
              <a:t>    	for(int j=1; j&lt;=m; ++j){</a:t>
            </a:r>
          </a:p>
          <a:p>
            <a:r>
              <a:rPr lang="en-US"/>
              <a:t>        	pair p = b(</a:t>
            </a:r>
            <a:r>
              <a:rPr lang="en-US" err="1"/>
              <a:t>i</a:t>
            </a:r>
            <a:r>
              <a:rPr lang="en-US"/>
              <a:t>, j, n, width);</a:t>
            </a:r>
          </a:p>
          <a:p>
            <a:r>
              <a:rPr lang="en-US"/>
              <a:t>            string s = (string) (m*(i-1)+j);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drawCustomNumGrid</a:t>
            </a:r>
            <a:r>
              <a:rPr lang="en-US"/>
              <a:t>(int n, real width, int[][] labels){</a:t>
            </a:r>
          </a:p>
          <a:p>
            <a:r>
              <a:rPr lang="en-US"/>
              <a:t>	</a:t>
            </a:r>
            <a:r>
              <a:rPr lang="en-US" err="1"/>
              <a:t>drawGrid</a:t>
            </a:r>
            <a:r>
              <a:rPr lang="en-US"/>
              <a:t>(n, width);</a:t>
            </a:r>
          </a:p>
          <a:p>
            <a:r>
              <a:rPr lang="en-US"/>
              <a:t>	for(int </a:t>
            </a:r>
            <a:r>
              <a:rPr lang="en-US" err="1"/>
              <a:t>i</a:t>
            </a:r>
            <a:r>
              <a:rPr lang="en-US"/>
              <a:t>=0; </a:t>
            </a:r>
            <a:r>
              <a:rPr lang="en-US" err="1"/>
              <a:t>i</a:t>
            </a:r>
            <a:r>
              <a:rPr lang="en-US"/>
              <a:t>&lt;=n-1; ++</a:t>
            </a:r>
            <a:r>
              <a:rPr lang="en-US" err="1"/>
              <a:t>i</a:t>
            </a:r>
            <a:r>
              <a:rPr lang="en-US"/>
              <a:t>){</a:t>
            </a:r>
          </a:p>
          <a:p>
            <a:r>
              <a:rPr lang="en-US"/>
              <a:t>    	for(int j=0; j&lt;=n-1;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drawCustomRectNumGrid</a:t>
            </a:r>
            <a:r>
              <a:rPr lang="en-US"/>
              <a:t>(int m, int n, real width, int[][] labels){</a:t>
            </a:r>
          </a:p>
          <a:p>
            <a:r>
              <a:rPr lang="en-US"/>
              <a:t>	</a:t>
            </a:r>
            <a:r>
              <a:rPr lang="en-US" err="1"/>
              <a:t>drawRectGrid</a:t>
            </a:r>
            <a:r>
              <a:rPr lang="en-US"/>
              <a:t>(m, n, width);</a:t>
            </a:r>
          </a:p>
          <a:p>
            <a:r>
              <a:rPr lang="en-US"/>
              <a:t>	for(int </a:t>
            </a:r>
            <a:r>
              <a:rPr lang="en-US" err="1"/>
              <a:t>i</a:t>
            </a:r>
            <a:r>
              <a:rPr lang="en-US"/>
              <a:t>=0; </a:t>
            </a:r>
            <a:r>
              <a:rPr lang="en-US" err="1"/>
              <a:t>i</a:t>
            </a:r>
            <a:r>
              <a:rPr lang="en-US"/>
              <a:t>&lt;=n-1; ++</a:t>
            </a:r>
            <a:r>
              <a:rPr lang="en-US" err="1"/>
              <a:t>i</a:t>
            </a:r>
            <a:r>
              <a:rPr lang="en-US"/>
              <a:t>){</a:t>
            </a:r>
          </a:p>
          <a:p>
            <a:r>
              <a:rPr lang="en-US"/>
              <a:t>    	for(int j=0; j&lt;=m-1;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drawRotate</a:t>
            </a:r>
            <a:r>
              <a:rPr lang="en-US"/>
              <a:t>(pair c, int size, real width, bool </a:t>
            </a:r>
            <a:r>
              <a:rPr lang="en-US" err="1"/>
              <a:t>ccw</a:t>
            </a:r>
            <a:r>
              <a:rPr lang="en-US"/>
              <a:t>){</a:t>
            </a:r>
          </a:p>
          <a:p>
            <a:r>
              <a:rPr lang="en-US"/>
              <a:t>	real r = (real) size;</a:t>
            </a:r>
          </a:p>
          <a:p>
            <a:r>
              <a:rPr lang="en-US"/>
              <a:t>    r = r/2 * width * .9;</a:t>
            </a:r>
          </a:p>
          <a:p>
            <a:r>
              <a:rPr lang="en-US"/>
              <a:t>    if(</a:t>
            </a:r>
            <a:r>
              <a:rPr lang="en-US" err="1"/>
              <a:t>ccw</a:t>
            </a:r>
            <a:r>
              <a:rPr lang="en-US"/>
              <a:t>){</a:t>
            </a:r>
          </a:p>
          <a:p>
            <a:r>
              <a:rPr lang="en-US"/>
              <a:t>        draw(arc(c, r, 65, 125), </a:t>
            </a:r>
            <a:r>
              <a:rPr lang="en-US" err="1"/>
              <a:t>ArcArrow</a:t>
            </a:r>
            <a:r>
              <a:rPr lang="en-US"/>
              <a:t>);</a:t>
            </a:r>
          </a:p>
          <a:p>
            <a:r>
              <a:rPr lang="en-US"/>
              <a:t>        draw(arc(c, r, 145, 215), </a:t>
            </a:r>
            <a:r>
              <a:rPr lang="en-US" err="1"/>
              <a:t>ArcArrow</a:t>
            </a:r>
            <a:r>
              <a:rPr lang="en-US"/>
              <a:t>);</a:t>
            </a:r>
          </a:p>
          <a:p>
            <a:r>
              <a:rPr lang="en-US"/>
              <a:t>        draw(arc(c, r, 235, 305), </a:t>
            </a:r>
            <a:r>
              <a:rPr lang="en-US" err="1"/>
              <a:t>ArcArrow</a:t>
            </a:r>
            <a:r>
              <a:rPr lang="en-US"/>
              <a:t>);</a:t>
            </a:r>
          </a:p>
          <a:p>
            <a:r>
              <a:rPr lang="en-US"/>
              <a:t>        draw(arc(c, r, 325, 360+35), </a:t>
            </a:r>
            <a:r>
              <a:rPr lang="en-US" err="1"/>
              <a:t>ArcArrow</a:t>
            </a:r>
            <a:r>
              <a:rPr lang="en-US"/>
              <a:t>);</a:t>
            </a:r>
          </a:p>
          <a:p>
            <a:r>
              <a:rPr lang="en-US"/>
              <a:t>    }else{</a:t>
            </a:r>
          </a:p>
          <a:p>
            <a:r>
              <a:rPr lang="en-US"/>
              <a:t>        draw(arc(c, r, 125, 65), </a:t>
            </a:r>
            <a:r>
              <a:rPr lang="en-US" err="1"/>
              <a:t>ArcArrow</a:t>
            </a:r>
            <a:r>
              <a:rPr lang="en-US"/>
              <a:t>);</a:t>
            </a:r>
          </a:p>
          <a:p>
            <a:r>
              <a:rPr lang="en-US"/>
              <a:t>        draw(arc(c, r, 215, 145), </a:t>
            </a:r>
            <a:r>
              <a:rPr lang="en-US" err="1"/>
              <a:t>ArcArrow</a:t>
            </a:r>
            <a:r>
              <a:rPr lang="en-US"/>
              <a:t>);</a:t>
            </a:r>
          </a:p>
          <a:p>
            <a:r>
              <a:rPr lang="en-US"/>
              <a:t>        draw(arc(c, r, 305, 235), </a:t>
            </a:r>
            <a:r>
              <a:rPr lang="en-US" err="1"/>
              <a:t>ArcArrow</a:t>
            </a:r>
            <a:r>
              <a:rPr lang="en-US"/>
              <a:t>);</a:t>
            </a:r>
          </a:p>
          <a:p>
            <a:r>
              <a:rPr lang="en-US"/>
              <a:t>        draw(arc(c, r, 360+35, 325), </a:t>
            </a:r>
            <a:r>
              <a:rPr lang="en-US" err="1"/>
              <a:t>ArcArrow</a:t>
            </a:r>
            <a:r>
              <a:rPr lang="en-US"/>
              <a:t>);</a:t>
            </a:r>
          </a:p>
          <a:p>
            <a:r>
              <a:rPr lang="en-US"/>
              <a:t>        </a:t>
            </a:r>
          </a:p>
          <a:p>
            <a:r>
              <a:rPr lang="en-US"/>
              <a:t>    }</a:t>
            </a:r>
          </a:p>
          <a:p>
            <a:r>
              <a:rPr lang="en-US"/>
              <a:t>	</a:t>
            </a:r>
          </a:p>
          <a:p>
            <a:r>
              <a:rPr lang="en-US"/>
              <a:t>}</a:t>
            </a:r>
          </a:p>
          <a:p>
            <a:endParaRPr lang="en-US"/>
          </a:p>
          <a:p>
            <a:r>
              <a:rPr lang="en-US"/>
              <a:t>void </a:t>
            </a:r>
            <a:r>
              <a:rPr lang="en-US" err="1"/>
              <a:t>fillSquare</a:t>
            </a:r>
            <a:r>
              <a:rPr lang="en-US"/>
              <a:t>(int x, int y, int n, real width, pen p){</a:t>
            </a:r>
          </a:p>
          <a:p>
            <a:r>
              <a:rPr lang="en-US"/>
              <a:t>	fill(b(x-.5,y-.5,n,width)--b(x+.5,y-.5,n,width)--b(x+.5,y+.5,n,width)--b(x-.5,y+.5,n,width)--</a:t>
            </a:r>
            <a:r>
              <a:rPr lang="en-US" err="1"/>
              <a:t>cycle,p</a:t>
            </a:r>
            <a:r>
              <a:rPr lang="en-US"/>
              <a:t>);</a:t>
            </a:r>
          </a:p>
          <a:p>
            <a:r>
              <a:rPr lang="en-US"/>
              <a:t>}</a:t>
            </a:r>
          </a:p>
          <a:p>
            <a:endParaRPr lang="en-US"/>
          </a:p>
          <a:p>
            <a:r>
              <a:rPr lang="en-US" err="1"/>
              <a:t>fillSquare</a:t>
            </a:r>
            <a:r>
              <a:rPr lang="en-US"/>
              <a:t>(5,6,9,10,orange);</a:t>
            </a:r>
          </a:p>
          <a:p>
            <a:r>
              <a:rPr lang="en-US" err="1"/>
              <a:t>fillSquare</a:t>
            </a:r>
            <a:r>
              <a:rPr lang="en-US"/>
              <a:t>(7,2,9,10,green);</a:t>
            </a:r>
          </a:p>
          <a:p>
            <a:r>
              <a:rPr lang="en-US" err="1"/>
              <a:t>fillSquare</a:t>
            </a:r>
            <a:r>
              <a:rPr lang="en-US"/>
              <a:t>(5,10,9,10,yellow);</a:t>
            </a:r>
          </a:p>
          <a:p>
            <a:r>
              <a:rPr lang="en-US" err="1"/>
              <a:t>fillSquare</a:t>
            </a:r>
            <a:r>
              <a:rPr lang="en-US"/>
              <a:t>(8,7,9,10,green);</a:t>
            </a:r>
          </a:p>
          <a:p>
            <a:r>
              <a:rPr lang="en-US" err="1"/>
              <a:t>fillSquare</a:t>
            </a:r>
            <a:r>
              <a:rPr lang="en-US"/>
              <a:t>(2,3,9,10,yellow);</a:t>
            </a:r>
          </a:p>
          <a:p>
            <a:r>
              <a:rPr lang="en-US" err="1"/>
              <a:t>drawRectGrid</a:t>
            </a:r>
            <a:r>
              <a:rPr lang="en-US"/>
              <a:t>(10, 9, 10);</a:t>
            </a:r>
          </a:p>
          <a:p>
            <a:r>
              <a:rPr lang="en-US"/>
              <a:t>draw(b(7,2,9,10)--b(5,6,9,10),</a:t>
            </a:r>
            <a:r>
              <a:rPr lang="en-US" err="1"/>
              <a:t>blue,Arrow</a:t>
            </a:r>
            <a:r>
              <a:rPr lang="en-US"/>
              <a:t>);</a:t>
            </a:r>
          </a:p>
          <a:p>
            <a:r>
              <a:rPr lang="en-US"/>
              <a:t>draw(b(5,6,9,10)--b(5,10,9,10),</a:t>
            </a:r>
            <a:r>
              <a:rPr lang="en-US" err="1"/>
              <a:t>blue,Arrow</a:t>
            </a:r>
            <a:r>
              <a:rPr lang="en-US"/>
              <a:t>);</a:t>
            </a:r>
          </a:p>
          <a:p>
            <a:r>
              <a:rPr lang="en-US"/>
              <a:t>draw(b(8,7,9,10)--b(5,6,9,10),</a:t>
            </a:r>
            <a:r>
              <a:rPr lang="en-US" err="1"/>
              <a:t>purple,Arrow</a:t>
            </a:r>
            <a:r>
              <a:rPr lang="en-US"/>
              <a:t>);</a:t>
            </a:r>
          </a:p>
          <a:p>
            <a:r>
              <a:rPr lang="en-US"/>
              <a:t>draw(b(5,6,9,10)--b(2,3,9,10),</a:t>
            </a:r>
            <a:r>
              <a:rPr lang="en-US" err="1"/>
              <a:t>purple,Arrow</a:t>
            </a:r>
            <a:r>
              <a:rPr lang="en-US"/>
              <a:t>);</a:t>
            </a:r>
          </a:p>
          <a:p>
            <a:r>
              <a:rPr lang="en-US"/>
              <a:t>[/</a:t>
            </a:r>
            <a:r>
              <a:rPr lang="en-US" err="1"/>
              <a:t>asy</a:t>
            </a:r>
            <a:r>
              <a:rPr lang="en-US"/>
              <a:t>]</a:t>
            </a:r>
          </a:p>
        </p:txBody>
      </p:sp>
      <p:sp>
        <p:nvSpPr>
          <p:cNvPr id="4" name="Slide Number Placeholder 3"/>
          <p:cNvSpPr>
            <a:spLocks noGrp="1"/>
          </p:cNvSpPr>
          <p:nvPr>
            <p:ph type="sldNum" sz="quarter" idx="5"/>
          </p:nvPr>
        </p:nvSpPr>
        <p:spPr/>
        <p:txBody>
          <a:bodyPr/>
          <a:lstStyle/>
          <a:p>
            <a:fld id="{6D869147-3183-4209-9937-49A558F27DD2}" type="slidenum">
              <a:rPr lang="en-US" smtClean="0"/>
              <a:t>27</a:t>
            </a:fld>
            <a:endParaRPr lang="en-US"/>
          </a:p>
        </p:txBody>
      </p:sp>
    </p:spTree>
    <p:extLst>
      <p:ext uri="{BB962C8B-B14F-4D97-AF65-F5344CB8AC3E}">
        <p14:creationId xmlns:p14="http://schemas.microsoft.com/office/powerpoint/2010/main" val="2324152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asy</a:t>
            </a:r>
            <a:r>
              <a:rPr lang="en-US" dirty="0"/>
              <a:t>]</a:t>
            </a:r>
          </a:p>
          <a:p>
            <a:r>
              <a:rPr lang="en-US" dirty="0" err="1"/>
              <a:t>unitsize</a:t>
            </a:r>
            <a:r>
              <a:rPr lang="en-US" dirty="0"/>
              <a:t>(1cm);</a:t>
            </a:r>
          </a:p>
          <a:p>
            <a:r>
              <a:rPr lang="en-US" dirty="0"/>
              <a:t>pair </a:t>
            </a:r>
            <a:r>
              <a:rPr lang="en-US" dirty="0" err="1"/>
              <a:t>stepTo</a:t>
            </a:r>
            <a:r>
              <a:rPr lang="en-US" dirty="0"/>
              <a:t>(pair A, pair B, real s){</a:t>
            </a:r>
          </a:p>
          <a:p>
            <a:r>
              <a:rPr lang="en-US" dirty="0"/>
              <a:t>	return A + s*</a:t>
            </a:r>
            <a:r>
              <a:rPr lang="en-US" dirty="0" err="1"/>
              <a:t>dir</a:t>
            </a:r>
            <a:r>
              <a:rPr lang="en-US" dirty="0"/>
              <a:t>(degrees(B-A));</a:t>
            </a:r>
          </a:p>
          <a:p>
            <a:r>
              <a:rPr lang="en-US" dirty="0"/>
              <a:t>}</a:t>
            </a:r>
          </a:p>
          <a:p>
            <a:r>
              <a:rPr lang="en-US" dirty="0"/>
              <a:t>void </a:t>
            </a:r>
            <a:r>
              <a:rPr lang="en-US" dirty="0" err="1"/>
              <a:t>drawArrow</a:t>
            </a:r>
            <a:r>
              <a:rPr lang="en-US" dirty="0"/>
              <a:t>(pair A, pair B){</a:t>
            </a:r>
          </a:p>
          <a:p>
            <a:r>
              <a:rPr lang="en-US" dirty="0"/>
              <a:t>	draw(</a:t>
            </a:r>
            <a:r>
              <a:rPr lang="en-US" dirty="0" err="1"/>
              <a:t>stepTo</a:t>
            </a:r>
            <a:r>
              <a:rPr lang="en-US" dirty="0"/>
              <a:t>(A,B,0.25)--</a:t>
            </a:r>
            <a:r>
              <a:rPr lang="en-US" dirty="0" err="1"/>
              <a:t>stepTo</a:t>
            </a:r>
            <a:r>
              <a:rPr lang="en-US" dirty="0"/>
              <a:t>(B,A,0.25),arrow=Arrow);</a:t>
            </a:r>
          </a:p>
          <a:p>
            <a:r>
              <a:rPr lang="en-US" dirty="0"/>
              <a:t>}</a:t>
            </a:r>
          </a:p>
          <a:p>
            <a:endParaRPr lang="en-US" dirty="0"/>
          </a:p>
          <a:p>
            <a:r>
              <a:rPr lang="en-US" dirty="0"/>
              <a:t>void main(pair c, string s1, string s2, string s3, string s4, string s5){</a:t>
            </a:r>
          </a:p>
          <a:p>
            <a:r>
              <a:rPr lang="en-US" dirty="0"/>
              <a:t>  label(s1,c+dir(90));</a:t>
            </a:r>
          </a:p>
          <a:p>
            <a:r>
              <a:rPr lang="en-US" dirty="0"/>
              <a:t>  label(s2,c+dir(210));</a:t>
            </a:r>
          </a:p>
          <a:p>
            <a:r>
              <a:rPr lang="en-US" dirty="0"/>
              <a:t>  label(s3,c+dir(330));</a:t>
            </a:r>
          </a:p>
          <a:p>
            <a:endParaRPr lang="en-US" dirty="0"/>
          </a:p>
          <a:p>
            <a:r>
              <a:rPr lang="en-US" dirty="0"/>
              <a:t>  </a:t>
            </a:r>
            <a:r>
              <a:rPr lang="en-US" dirty="0" err="1"/>
              <a:t>drawArrow</a:t>
            </a:r>
            <a:r>
              <a:rPr lang="en-US" dirty="0"/>
              <a:t>(</a:t>
            </a:r>
            <a:r>
              <a:rPr lang="en-US" dirty="0" err="1"/>
              <a:t>c+dir</a:t>
            </a:r>
            <a:r>
              <a:rPr lang="en-US" dirty="0"/>
              <a:t>(90),</a:t>
            </a:r>
            <a:r>
              <a:rPr lang="en-US" dirty="0" err="1"/>
              <a:t>c+dir</a:t>
            </a:r>
            <a:r>
              <a:rPr lang="en-US" dirty="0"/>
              <a:t>(210));</a:t>
            </a:r>
          </a:p>
          <a:p>
            <a:r>
              <a:rPr lang="en-US" dirty="0"/>
              <a:t>  </a:t>
            </a:r>
            <a:r>
              <a:rPr lang="en-US" dirty="0" err="1"/>
              <a:t>drawArrow</a:t>
            </a:r>
            <a:r>
              <a:rPr lang="en-US" dirty="0"/>
              <a:t>(</a:t>
            </a:r>
            <a:r>
              <a:rPr lang="en-US" dirty="0" err="1"/>
              <a:t>c+dir</a:t>
            </a:r>
            <a:r>
              <a:rPr lang="en-US" dirty="0"/>
              <a:t>(210),</a:t>
            </a:r>
            <a:r>
              <a:rPr lang="en-US" dirty="0" err="1"/>
              <a:t>c+dir</a:t>
            </a:r>
            <a:r>
              <a:rPr lang="en-US" dirty="0"/>
              <a:t>(330));</a:t>
            </a:r>
          </a:p>
          <a:p>
            <a:r>
              <a:rPr lang="en-US" dirty="0"/>
              <a:t>  </a:t>
            </a:r>
            <a:r>
              <a:rPr lang="en-US" dirty="0" err="1"/>
              <a:t>drawArrow</a:t>
            </a:r>
            <a:r>
              <a:rPr lang="en-US" dirty="0"/>
              <a:t>(</a:t>
            </a:r>
            <a:r>
              <a:rPr lang="en-US" dirty="0" err="1"/>
              <a:t>c+dir</a:t>
            </a:r>
            <a:r>
              <a:rPr lang="en-US" dirty="0"/>
              <a:t>(330),</a:t>
            </a:r>
            <a:r>
              <a:rPr lang="en-US" dirty="0" err="1"/>
              <a:t>c+dir</a:t>
            </a:r>
            <a:r>
              <a:rPr lang="en-US" dirty="0"/>
              <a:t>(90));</a:t>
            </a:r>
          </a:p>
          <a:p>
            <a:endParaRPr lang="en-US" dirty="0"/>
          </a:p>
          <a:p>
            <a:r>
              <a:rPr lang="en-US" dirty="0"/>
              <a:t>  pair E = c+(sqrt(3)*1,1);</a:t>
            </a:r>
          </a:p>
          <a:p>
            <a:r>
              <a:rPr lang="en-US" dirty="0"/>
              <a:t>  pair F = c+(sqrt(3)*1,-1/2);</a:t>
            </a:r>
          </a:p>
          <a:p>
            <a:endParaRPr lang="en-US" dirty="0"/>
          </a:p>
          <a:p>
            <a:r>
              <a:rPr lang="en-US" dirty="0"/>
              <a:t>  label(s4,E);</a:t>
            </a:r>
          </a:p>
          <a:p>
            <a:r>
              <a:rPr lang="en-US" dirty="0"/>
              <a:t>  label(s5,F);</a:t>
            </a:r>
          </a:p>
          <a:p>
            <a:endParaRPr lang="en-US" dirty="0"/>
          </a:p>
          <a:p>
            <a:r>
              <a:rPr lang="en-US" dirty="0"/>
              <a:t>  draw(</a:t>
            </a:r>
            <a:r>
              <a:rPr lang="en-US" dirty="0" err="1"/>
              <a:t>stepTo</a:t>
            </a:r>
            <a:r>
              <a:rPr lang="en-US" dirty="0"/>
              <a:t>(E,F,0.25)--</a:t>
            </a:r>
            <a:r>
              <a:rPr lang="en-US" dirty="0" err="1"/>
              <a:t>stepTo</a:t>
            </a:r>
            <a:r>
              <a:rPr lang="en-US" dirty="0"/>
              <a:t>(F,E,0.25),arrow=Arrows);</a:t>
            </a:r>
          </a:p>
          <a:p>
            <a:r>
              <a:rPr lang="en-US" dirty="0"/>
              <a:t>  pair X,Y,Z;</a:t>
            </a:r>
          </a:p>
          <a:p>
            <a:r>
              <a:rPr lang="en-US" dirty="0"/>
              <a:t>  real k = 0.25;</a:t>
            </a:r>
          </a:p>
          <a:p>
            <a:r>
              <a:rPr lang="en-US" dirty="0"/>
              <a:t>  X = </a:t>
            </a:r>
            <a:r>
              <a:rPr lang="en-US" dirty="0" err="1"/>
              <a:t>c+dir</a:t>
            </a:r>
            <a:r>
              <a:rPr lang="en-US" dirty="0"/>
              <a:t>(210)+(-k,-k);</a:t>
            </a:r>
          </a:p>
          <a:p>
            <a:r>
              <a:rPr lang="en-US" dirty="0"/>
              <a:t>  Y = F+(k,-k);</a:t>
            </a:r>
          </a:p>
          <a:p>
            <a:r>
              <a:rPr lang="en-US" dirty="0"/>
              <a:t>  Z = E+(</a:t>
            </a:r>
            <a:r>
              <a:rPr lang="en-US" dirty="0" err="1"/>
              <a:t>k,k</a:t>
            </a:r>
            <a:r>
              <a:rPr lang="en-US" dirty="0"/>
              <a:t>);</a:t>
            </a:r>
          </a:p>
          <a:p>
            <a:r>
              <a:rPr lang="en-US" dirty="0"/>
              <a:t>  draw(X--Y--Z--(X+Z-Y)--cycle);</a:t>
            </a:r>
          </a:p>
          <a:p>
            <a:r>
              <a:rPr lang="en-US" dirty="0"/>
              <a:t>}</a:t>
            </a:r>
          </a:p>
          <a:p>
            <a:endParaRPr lang="en-US" dirty="0"/>
          </a:p>
          <a:p>
            <a:r>
              <a:rPr lang="en-US" dirty="0"/>
              <a:t>main((0,0), "$1$","$2$","$3$","$4$","$5$");</a:t>
            </a:r>
          </a:p>
          <a:p>
            <a:r>
              <a:rPr lang="en-US" dirty="0"/>
              <a:t>main((4.5,0), "$2$","$3$","$4$","$5$","$1$");</a:t>
            </a:r>
          </a:p>
          <a:p>
            <a:r>
              <a:rPr lang="en-US" dirty="0"/>
              <a:t>label("$\</a:t>
            </a:r>
            <a:r>
              <a:rPr lang="en-US" dirty="0" err="1"/>
              <a:t>longmapsto</a:t>
            </a:r>
            <a:r>
              <a:rPr lang="en-US" dirty="0"/>
              <a:t>$",((sqrt(3)/2+4.5)/2,0.25));</a:t>
            </a:r>
          </a:p>
          <a:p>
            <a:r>
              <a:rPr lang="en-US" dirty="0"/>
              <a:t>[/</a:t>
            </a:r>
            <a:r>
              <a:rPr lang="en-US" dirty="0" err="1"/>
              <a:t>asy</a:t>
            </a:r>
            <a:r>
              <a:rPr lang="en-US" dirty="0"/>
              <a:t>]</a:t>
            </a:r>
          </a:p>
        </p:txBody>
      </p:sp>
      <p:sp>
        <p:nvSpPr>
          <p:cNvPr id="4" name="Slide Number Placeholder 3"/>
          <p:cNvSpPr>
            <a:spLocks noGrp="1"/>
          </p:cNvSpPr>
          <p:nvPr>
            <p:ph type="sldNum" sz="quarter" idx="5"/>
          </p:nvPr>
        </p:nvSpPr>
        <p:spPr/>
        <p:txBody>
          <a:bodyPr/>
          <a:lstStyle/>
          <a:p>
            <a:fld id="{6D869147-3183-4209-9937-49A558F27DD2}" type="slidenum">
              <a:rPr lang="en-US" smtClean="0"/>
              <a:t>104</a:t>
            </a:fld>
            <a:endParaRPr lang="en-US"/>
          </a:p>
        </p:txBody>
      </p:sp>
    </p:spTree>
    <p:extLst>
      <p:ext uri="{BB962C8B-B14F-4D97-AF65-F5344CB8AC3E}">
        <p14:creationId xmlns:p14="http://schemas.microsoft.com/office/powerpoint/2010/main" val="2376716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asy</a:t>
            </a:r>
            <a:r>
              <a:rPr lang="en-US" dirty="0"/>
              <a:t>]</a:t>
            </a:r>
          </a:p>
          <a:p>
            <a:r>
              <a:rPr lang="en-US" dirty="0" err="1"/>
              <a:t>unitsize</a:t>
            </a:r>
            <a:r>
              <a:rPr lang="en-US" dirty="0"/>
              <a:t>(1cm);</a:t>
            </a:r>
          </a:p>
          <a:p>
            <a:r>
              <a:rPr lang="en-US" dirty="0"/>
              <a:t>void </a:t>
            </a:r>
            <a:r>
              <a:rPr lang="en-US" dirty="0" err="1"/>
              <a:t>drawGrid</a:t>
            </a:r>
            <a:r>
              <a:rPr lang="en-US" dirty="0"/>
              <a:t>(int n, real width){</a:t>
            </a:r>
          </a:p>
          <a:p>
            <a:r>
              <a:rPr lang="en-US" dirty="0"/>
              <a:t>	for(int </a:t>
            </a:r>
            <a:r>
              <a:rPr lang="en-US" dirty="0" err="1"/>
              <a:t>i</a:t>
            </a:r>
            <a:r>
              <a:rPr lang="en-US" dirty="0"/>
              <a:t>=0; </a:t>
            </a:r>
            <a:r>
              <a:rPr lang="en-US" dirty="0" err="1"/>
              <a:t>i</a:t>
            </a:r>
            <a:r>
              <a:rPr lang="en-US" dirty="0"/>
              <a:t>&lt;=n; ++</a:t>
            </a:r>
            <a:r>
              <a:rPr lang="en-US" dirty="0" err="1"/>
              <a:t>i</a:t>
            </a:r>
            <a:r>
              <a:rPr lang="en-US" dirty="0"/>
              <a:t>){</a:t>
            </a:r>
          </a:p>
          <a:p>
            <a:r>
              <a:rPr lang="en-US" dirty="0"/>
              <a:t>    	//pair X = </a:t>
            </a:r>
          </a:p>
          <a:p>
            <a:r>
              <a:rPr lang="en-US" dirty="0"/>
              <a:t>    	draw((width*i,0)--(width*</a:t>
            </a:r>
            <a:r>
              <a:rPr lang="en-US" dirty="0" err="1"/>
              <a:t>i,n</a:t>
            </a:r>
            <a:r>
              <a:rPr lang="en-US" dirty="0"/>
              <a:t>*width));</a:t>
            </a:r>
          </a:p>
          <a:p>
            <a:r>
              <a:rPr lang="en-US" dirty="0"/>
              <a:t>    }</a:t>
            </a:r>
          </a:p>
          <a:p>
            <a:r>
              <a:rPr lang="en-US" dirty="0"/>
              <a:t>    for(int </a:t>
            </a:r>
            <a:r>
              <a:rPr lang="en-US" dirty="0" err="1"/>
              <a:t>i</a:t>
            </a:r>
            <a:r>
              <a:rPr lang="en-US" dirty="0"/>
              <a:t>=0; </a:t>
            </a:r>
            <a:r>
              <a:rPr lang="en-US" dirty="0" err="1"/>
              <a:t>i</a:t>
            </a:r>
            <a:r>
              <a:rPr lang="en-US" dirty="0"/>
              <a:t>&lt;=n; ++</a:t>
            </a:r>
            <a:r>
              <a:rPr lang="en-US" dirty="0" err="1"/>
              <a:t>i</a:t>
            </a:r>
            <a:r>
              <a:rPr lang="en-US" dirty="0"/>
              <a:t>){</a:t>
            </a:r>
          </a:p>
          <a:p>
            <a:r>
              <a:rPr lang="en-US" dirty="0"/>
              <a:t>    	//pair X = </a:t>
            </a:r>
          </a:p>
          <a:p>
            <a:r>
              <a:rPr lang="en-US" dirty="0"/>
              <a:t>    	draw((0,width*</a:t>
            </a:r>
            <a:r>
              <a:rPr lang="en-US" dirty="0" err="1"/>
              <a:t>i</a:t>
            </a:r>
            <a:r>
              <a:rPr lang="en-US" dirty="0"/>
              <a:t>)--(width*</a:t>
            </a:r>
            <a:r>
              <a:rPr lang="en-US" dirty="0" err="1"/>
              <a:t>n,i</a:t>
            </a:r>
            <a:r>
              <a:rPr lang="en-US" dirty="0"/>
              <a:t>*width));</a:t>
            </a:r>
          </a:p>
          <a:p>
            <a:r>
              <a:rPr lang="en-US" dirty="0"/>
              <a:t>    }</a:t>
            </a:r>
          </a:p>
          <a:p>
            <a:r>
              <a:rPr lang="en-US" dirty="0"/>
              <a:t>}</a:t>
            </a:r>
          </a:p>
          <a:p>
            <a:endParaRPr lang="en-US" dirty="0"/>
          </a:p>
          <a:p>
            <a:r>
              <a:rPr lang="en-US" dirty="0"/>
              <a:t>pair b(real x, real y, int n, real width){</a:t>
            </a:r>
          </a:p>
          <a:p>
            <a:r>
              <a:rPr lang="en-US" dirty="0"/>
              <a:t>	//real width = 10.0;</a:t>
            </a:r>
          </a:p>
          <a:p>
            <a:r>
              <a:rPr lang="en-US" dirty="0"/>
              <a:t>    //int n = 8;</a:t>
            </a:r>
          </a:p>
          <a:p>
            <a:r>
              <a:rPr lang="en-US" dirty="0"/>
              <a:t>	real </a:t>
            </a:r>
            <a:r>
              <a:rPr lang="en-US" dirty="0" err="1"/>
              <a:t>newx</a:t>
            </a:r>
            <a:r>
              <a:rPr lang="en-US" dirty="0"/>
              <a:t> = y;</a:t>
            </a:r>
          </a:p>
          <a:p>
            <a:r>
              <a:rPr lang="en-US" dirty="0"/>
              <a:t>    real </a:t>
            </a:r>
            <a:r>
              <a:rPr lang="en-US" dirty="0" err="1"/>
              <a:t>newy</a:t>
            </a:r>
            <a:r>
              <a:rPr lang="en-US" dirty="0"/>
              <a:t> = n+1-x;</a:t>
            </a:r>
          </a:p>
          <a:p>
            <a:r>
              <a:rPr lang="en-US" dirty="0"/>
              <a:t>    return (</a:t>
            </a:r>
            <a:r>
              <a:rPr lang="en-US" dirty="0" err="1"/>
              <a:t>newx</a:t>
            </a:r>
            <a:r>
              <a:rPr lang="en-US" dirty="0"/>
              <a:t>*width-width/2, </a:t>
            </a:r>
            <a:r>
              <a:rPr lang="en-US" dirty="0" err="1"/>
              <a:t>newy</a:t>
            </a:r>
            <a:r>
              <a:rPr lang="en-US" dirty="0"/>
              <a:t>*width-width/2);</a:t>
            </a:r>
          </a:p>
          <a:p>
            <a:r>
              <a:rPr lang="en-US" dirty="0"/>
              <a:t>}</a:t>
            </a:r>
          </a:p>
          <a:p>
            <a:endParaRPr lang="en-US" dirty="0"/>
          </a:p>
          <a:p>
            <a:r>
              <a:rPr lang="en-US" dirty="0"/>
              <a:t>void </a:t>
            </a:r>
            <a:r>
              <a:rPr lang="en-US" dirty="0" err="1"/>
              <a:t>drawNumGrid</a:t>
            </a:r>
            <a:r>
              <a:rPr lang="en-US" dirty="0"/>
              <a:t>(int n, real width){</a:t>
            </a:r>
          </a:p>
          <a:p>
            <a:r>
              <a:rPr lang="en-US" dirty="0"/>
              <a:t>	</a:t>
            </a:r>
            <a:r>
              <a:rPr lang="en-US" dirty="0" err="1"/>
              <a:t>drawGrid</a:t>
            </a:r>
            <a:r>
              <a:rPr lang="en-US" dirty="0"/>
              <a:t>(n, width);</a:t>
            </a:r>
          </a:p>
          <a:p>
            <a:r>
              <a:rPr lang="en-US" dirty="0"/>
              <a:t>	for(int </a:t>
            </a:r>
            <a:r>
              <a:rPr lang="en-US" dirty="0" err="1"/>
              <a:t>i</a:t>
            </a:r>
            <a:r>
              <a:rPr lang="en-US" dirty="0"/>
              <a:t>=1; </a:t>
            </a:r>
            <a:r>
              <a:rPr lang="en-US" dirty="0" err="1"/>
              <a:t>i</a:t>
            </a:r>
            <a:r>
              <a:rPr lang="en-US" dirty="0"/>
              <a:t>&lt;=n; ++</a:t>
            </a:r>
            <a:r>
              <a:rPr lang="en-US" dirty="0" err="1"/>
              <a:t>i</a:t>
            </a:r>
            <a:r>
              <a:rPr lang="en-US" dirty="0"/>
              <a:t>){</a:t>
            </a:r>
          </a:p>
          <a:p>
            <a:r>
              <a:rPr lang="en-US" dirty="0"/>
              <a:t>    	for(int j=1; j&lt;=n; ++j){</a:t>
            </a:r>
          </a:p>
          <a:p>
            <a:r>
              <a:rPr lang="en-US" dirty="0"/>
              <a:t>        	pair p = b(</a:t>
            </a:r>
            <a:r>
              <a:rPr lang="en-US" dirty="0" err="1"/>
              <a:t>i</a:t>
            </a:r>
            <a:r>
              <a:rPr lang="en-US" dirty="0"/>
              <a:t>, j, n, width);</a:t>
            </a:r>
          </a:p>
          <a:p>
            <a:r>
              <a:rPr lang="en-US" dirty="0"/>
              <a:t>            string s = (string) (n*(i-1)+j);</a:t>
            </a:r>
          </a:p>
          <a:p>
            <a:r>
              <a:rPr lang="en-US" dirty="0"/>
              <a:t>    		label(</a:t>
            </a:r>
            <a:r>
              <a:rPr lang="en-US" dirty="0" err="1"/>
              <a:t>s,p</a:t>
            </a:r>
            <a:r>
              <a:rPr lang="en-US" dirty="0"/>
              <a:t>);	 </a:t>
            </a:r>
          </a:p>
          <a:p>
            <a:r>
              <a:rPr lang="en-US" dirty="0"/>
              <a:t>    	}</a:t>
            </a:r>
          </a:p>
          <a:p>
            <a:r>
              <a:rPr lang="en-US" dirty="0"/>
              <a:t>    }</a:t>
            </a:r>
          </a:p>
          <a:p>
            <a:r>
              <a:rPr lang="en-US" dirty="0"/>
              <a:t>}</a:t>
            </a:r>
          </a:p>
          <a:p>
            <a:endParaRPr lang="en-US" dirty="0"/>
          </a:p>
          <a:p>
            <a:r>
              <a:rPr lang="en-US" dirty="0"/>
              <a:t>void </a:t>
            </a:r>
            <a:r>
              <a:rPr lang="en-US" dirty="0" err="1"/>
              <a:t>drawRectGrid</a:t>
            </a:r>
            <a:r>
              <a:rPr lang="en-US" dirty="0"/>
              <a:t>(int m, int n, real width){</a:t>
            </a:r>
          </a:p>
          <a:p>
            <a:r>
              <a:rPr lang="en-US" dirty="0"/>
              <a:t>    for(int </a:t>
            </a:r>
            <a:r>
              <a:rPr lang="en-US" dirty="0" err="1"/>
              <a:t>i</a:t>
            </a:r>
            <a:r>
              <a:rPr lang="en-US" dirty="0"/>
              <a:t>=0; </a:t>
            </a:r>
            <a:r>
              <a:rPr lang="en-US" dirty="0" err="1"/>
              <a:t>i</a:t>
            </a:r>
            <a:r>
              <a:rPr lang="en-US" dirty="0"/>
              <a:t>&lt;=m; ++</a:t>
            </a:r>
            <a:r>
              <a:rPr lang="en-US" dirty="0" err="1"/>
              <a:t>i</a:t>
            </a:r>
            <a:r>
              <a:rPr lang="en-US" dirty="0"/>
              <a:t>){</a:t>
            </a:r>
          </a:p>
          <a:p>
            <a:r>
              <a:rPr lang="en-US" dirty="0"/>
              <a:t>    	//pair X = </a:t>
            </a:r>
          </a:p>
          <a:p>
            <a:r>
              <a:rPr lang="en-US" dirty="0"/>
              <a:t>    	draw((width*i,0)--(width*</a:t>
            </a:r>
            <a:r>
              <a:rPr lang="en-US" dirty="0" err="1"/>
              <a:t>i,n</a:t>
            </a:r>
            <a:r>
              <a:rPr lang="en-US" dirty="0"/>
              <a:t>*width));</a:t>
            </a:r>
          </a:p>
          <a:p>
            <a:r>
              <a:rPr lang="en-US" dirty="0"/>
              <a:t>    }</a:t>
            </a:r>
          </a:p>
          <a:p>
            <a:r>
              <a:rPr lang="en-US" dirty="0"/>
              <a:t>    for(int </a:t>
            </a:r>
            <a:r>
              <a:rPr lang="en-US" dirty="0" err="1"/>
              <a:t>i</a:t>
            </a:r>
            <a:r>
              <a:rPr lang="en-US" dirty="0"/>
              <a:t>=0; </a:t>
            </a:r>
            <a:r>
              <a:rPr lang="en-US" dirty="0" err="1"/>
              <a:t>i</a:t>
            </a:r>
            <a:r>
              <a:rPr lang="en-US" dirty="0"/>
              <a:t>&lt;=n; ++</a:t>
            </a:r>
            <a:r>
              <a:rPr lang="en-US" dirty="0" err="1"/>
              <a:t>i</a:t>
            </a:r>
            <a:r>
              <a:rPr lang="en-US" dirty="0"/>
              <a:t>){</a:t>
            </a:r>
          </a:p>
          <a:p>
            <a:r>
              <a:rPr lang="en-US" dirty="0"/>
              <a:t>    	//pair X = </a:t>
            </a:r>
          </a:p>
          <a:p>
            <a:r>
              <a:rPr lang="en-US" dirty="0"/>
              <a:t>    	draw((0,width*</a:t>
            </a:r>
            <a:r>
              <a:rPr lang="en-US" dirty="0" err="1"/>
              <a:t>i</a:t>
            </a:r>
            <a:r>
              <a:rPr lang="en-US" dirty="0"/>
              <a:t>)--(width*</a:t>
            </a:r>
            <a:r>
              <a:rPr lang="en-US" dirty="0" err="1"/>
              <a:t>m,i</a:t>
            </a:r>
            <a:r>
              <a:rPr lang="en-US" dirty="0"/>
              <a:t>*width));</a:t>
            </a:r>
          </a:p>
          <a:p>
            <a:r>
              <a:rPr lang="en-US" dirty="0"/>
              <a:t>    }</a:t>
            </a:r>
          </a:p>
          <a:p>
            <a:r>
              <a:rPr lang="en-US" dirty="0"/>
              <a:t>}</a:t>
            </a:r>
          </a:p>
          <a:p>
            <a:endParaRPr lang="en-US" dirty="0"/>
          </a:p>
          <a:p>
            <a:r>
              <a:rPr lang="en-US" dirty="0"/>
              <a:t>void </a:t>
            </a:r>
            <a:r>
              <a:rPr lang="en-US" dirty="0" err="1"/>
              <a:t>drawRectNumGrid</a:t>
            </a:r>
            <a:r>
              <a:rPr lang="en-US" dirty="0"/>
              <a:t>(int m, int n, real width){</a:t>
            </a:r>
          </a:p>
          <a:p>
            <a:r>
              <a:rPr lang="en-US" dirty="0"/>
              <a:t>    </a:t>
            </a:r>
            <a:r>
              <a:rPr lang="en-US" dirty="0" err="1"/>
              <a:t>drawRectGrid</a:t>
            </a:r>
            <a:r>
              <a:rPr lang="en-US" dirty="0"/>
              <a:t>(</a:t>
            </a:r>
            <a:r>
              <a:rPr lang="en-US" dirty="0" err="1"/>
              <a:t>m,n,width</a:t>
            </a:r>
            <a:r>
              <a:rPr lang="en-US" dirty="0"/>
              <a:t>);</a:t>
            </a:r>
          </a:p>
          <a:p>
            <a:r>
              <a:rPr lang="en-US" dirty="0"/>
              <a:t>    for(int </a:t>
            </a:r>
            <a:r>
              <a:rPr lang="en-US" dirty="0" err="1"/>
              <a:t>i</a:t>
            </a:r>
            <a:r>
              <a:rPr lang="en-US" dirty="0"/>
              <a:t>=1; </a:t>
            </a:r>
            <a:r>
              <a:rPr lang="en-US" dirty="0" err="1"/>
              <a:t>i</a:t>
            </a:r>
            <a:r>
              <a:rPr lang="en-US" dirty="0"/>
              <a:t>&lt;=n; ++</a:t>
            </a:r>
            <a:r>
              <a:rPr lang="en-US" dirty="0" err="1"/>
              <a:t>i</a:t>
            </a:r>
            <a:r>
              <a:rPr lang="en-US" dirty="0"/>
              <a:t>){</a:t>
            </a:r>
          </a:p>
          <a:p>
            <a:r>
              <a:rPr lang="en-US" dirty="0"/>
              <a:t>    	for(int j=1; j&lt;=m; ++j){</a:t>
            </a:r>
          </a:p>
          <a:p>
            <a:r>
              <a:rPr lang="en-US" dirty="0"/>
              <a:t>        	pair p = b(</a:t>
            </a:r>
            <a:r>
              <a:rPr lang="en-US" dirty="0" err="1"/>
              <a:t>i</a:t>
            </a:r>
            <a:r>
              <a:rPr lang="en-US" dirty="0"/>
              <a:t>, j, n, width);</a:t>
            </a:r>
          </a:p>
          <a:p>
            <a:r>
              <a:rPr lang="en-US" dirty="0"/>
              <a:t>            string s = (string) (m*(i-1)+j);</a:t>
            </a:r>
          </a:p>
          <a:p>
            <a:r>
              <a:rPr lang="en-US" dirty="0"/>
              <a:t>    		label(</a:t>
            </a:r>
            <a:r>
              <a:rPr lang="en-US" dirty="0" err="1"/>
              <a:t>s,p</a:t>
            </a:r>
            <a:r>
              <a:rPr lang="en-US" dirty="0"/>
              <a:t>);	 </a:t>
            </a:r>
          </a:p>
          <a:p>
            <a:r>
              <a:rPr lang="en-US" dirty="0"/>
              <a:t>    	}</a:t>
            </a:r>
          </a:p>
          <a:p>
            <a:r>
              <a:rPr lang="en-US" dirty="0"/>
              <a:t>    }</a:t>
            </a:r>
          </a:p>
          <a:p>
            <a:r>
              <a:rPr lang="en-US" dirty="0"/>
              <a:t>}</a:t>
            </a:r>
          </a:p>
          <a:p>
            <a:endParaRPr lang="en-US" dirty="0"/>
          </a:p>
          <a:p>
            <a:r>
              <a:rPr lang="en-US" dirty="0"/>
              <a:t>void </a:t>
            </a:r>
            <a:r>
              <a:rPr lang="en-US" dirty="0" err="1"/>
              <a:t>drawCustomNumGrid</a:t>
            </a:r>
            <a:r>
              <a:rPr lang="en-US" dirty="0"/>
              <a:t>(int n, real width, int[][] labels){</a:t>
            </a:r>
          </a:p>
          <a:p>
            <a:r>
              <a:rPr lang="en-US" dirty="0"/>
              <a:t>	</a:t>
            </a:r>
            <a:r>
              <a:rPr lang="en-US" dirty="0" err="1"/>
              <a:t>drawGrid</a:t>
            </a:r>
            <a:r>
              <a:rPr lang="en-US" dirty="0"/>
              <a:t>(n, width);</a:t>
            </a:r>
          </a:p>
          <a:p>
            <a:r>
              <a:rPr lang="en-US" dirty="0"/>
              <a:t>	for(int </a:t>
            </a:r>
            <a:r>
              <a:rPr lang="en-US" dirty="0" err="1"/>
              <a:t>i</a:t>
            </a:r>
            <a:r>
              <a:rPr lang="en-US" dirty="0"/>
              <a:t>=0; </a:t>
            </a:r>
            <a:r>
              <a:rPr lang="en-US" dirty="0" err="1"/>
              <a:t>i</a:t>
            </a:r>
            <a:r>
              <a:rPr lang="en-US" dirty="0"/>
              <a:t>&lt;=n-1; ++</a:t>
            </a:r>
            <a:r>
              <a:rPr lang="en-US" dirty="0" err="1"/>
              <a:t>i</a:t>
            </a:r>
            <a:r>
              <a:rPr lang="en-US" dirty="0"/>
              <a:t>){</a:t>
            </a:r>
          </a:p>
          <a:p>
            <a:r>
              <a:rPr lang="en-US" dirty="0"/>
              <a:t>    	for(int j=0; j&lt;=n-1; ++j){</a:t>
            </a:r>
          </a:p>
          <a:p>
            <a:r>
              <a:rPr lang="en-US" dirty="0"/>
              <a:t>        	pair p = b(i+1,j+1,n, width);</a:t>
            </a:r>
          </a:p>
          <a:p>
            <a:r>
              <a:rPr lang="en-US" dirty="0"/>
              <a:t>            string s = (string) (labels[</a:t>
            </a:r>
            <a:r>
              <a:rPr lang="en-US" dirty="0" err="1"/>
              <a:t>i</a:t>
            </a:r>
            <a:r>
              <a:rPr lang="en-US" dirty="0"/>
              <a:t>][j]);</a:t>
            </a:r>
          </a:p>
          <a:p>
            <a:r>
              <a:rPr lang="en-US" dirty="0"/>
              <a:t>    		label(</a:t>
            </a:r>
            <a:r>
              <a:rPr lang="en-US" dirty="0" err="1"/>
              <a:t>s,p</a:t>
            </a:r>
            <a:r>
              <a:rPr lang="en-US" dirty="0"/>
              <a:t>);	 </a:t>
            </a:r>
          </a:p>
          <a:p>
            <a:r>
              <a:rPr lang="en-US" dirty="0"/>
              <a:t>    	}</a:t>
            </a:r>
          </a:p>
          <a:p>
            <a:r>
              <a:rPr lang="en-US" dirty="0"/>
              <a:t>    }</a:t>
            </a:r>
          </a:p>
          <a:p>
            <a:r>
              <a:rPr lang="en-US" dirty="0"/>
              <a:t>}</a:t>
            </a:r>
          </a:p>
          <a:p>
            <a:endParaRPr lang="en-US" dirty="0"/>
          </a:p>
          <a:p>
            <a:r>
              <a:rPr lang="en-US" dirty="0"/>
              <a:t>void </a:t>
            </a:r>
            <a:r>
              <a:rPr lang="en-US" dirty="0" err="1"/>
              <a:t>drawCustomRectNumGrid</a:t>
            </a:r>
            <a:r>
              <a:rPr lang="en-US" dirty="0"/>
              <a:t>(int m, int n, real width, int[][] labels){</a:t>
            </a:r>
          </a:p>
          <a:p>
            <a:r>
              <a:rPr lang="en-US" dirty="0"/>
              <a:t>	</a:t>
            </a:r>
            <a:r>
              <a:rPr lang="en-US" dirty="0" err="1"/>
              <a:t>drawRectGrid</a:t>
            </a:r>
            <a:r>
              <a:rPr lang="en-US" dirty="0"/>
              <a:t>(m, n, width);</a:t>
            </a:r>
          </a:p>
          <a:p>
            <a:r>
              <a:rPr lang="en-US" dirty="0"/>
              <a:t>	for(int </a:t>
            </a:r>
            <a:r>
              <a:rPr lang="en-US" dirty="0" err="1"/>
              <a:t>i</a:t>
            </a:r>
            <a:r>
              <a:rPr lang="en-US" dirty="0"/>
              <a:t>=0; </a:t>
            </a:r>
            <a:r>
              <a:rPr lang="en-US" dirty="0" err="1"/>
              <a:t>i</a:t>
            </a:r>
            <a:r>
              <a:rPr lang="en-US" dirty="0"/>
              <a:t>&lt;=n-1; ++</a:t>
            </a:r>
            <a:r>
              <a:rPr lang="en-US" dirty="0" err="1"/>
              <a:t>i</a:t>
            </a:r>
            <a:r>
              <a:rPr lang="en-US" dirty="0"/>
              <a:t>){</a:t>
            </a:r>
          </a:p>
          <a:p>
            <a:r>
              <a:rPr lang="en-US" dirty="0"/>
              <a:t>    	for(int j=0; j&lt;=m-1; ++j){</a:t>
            </a:r>
          </a:p>
          <a:p>
            <a:r>
              <a:rPr lang="en-US" dirty="0"/>
              <a:t>        	pair p = b(i+1,j+1,n, width);</a:t>
            </a:r>
          </a:p>
          <a:p>
            <a:r>
              <a:rPr lang="en-US" dirty="0"/>
              <a:t>            string s = (string) (labels[</a:t>
            </a:r>
            <a:r>
              <a:rPr lang="en-US" dirty="0" err="1"/>
              <a:t>i</a:t>
            </a:r>
            <a:r>
              <a:rPr lang="en-US" dirty="0"/>
              <a:t>][j]);</a:t>
            </a:r>
          </a:p>
          <a:p>
            <a:r>
              <a:rPr lang="en-US" dirty="0"/>
              <a:t>    		label(</a:t>
            </a:r>
            <a:r>
              <a:rPr lang="en-US" dirty="0" err="1"/>
              <a:t>s,p</a:t>
            </a:r>
            <a:r>
              <a:rPr lang="en-US" dirty="0"/>
              <a:t>);	 </a:t>
            </a:r>
          </a:p>
          <a:p>
            <a:r>
              <a:rPr lang="en-US" dirty="0"/>
              <a:t>    	}</a:t>
            </a:r>
          </a:p>
          <a:p>
            <a:r>
              <a:rPr lang="en-US" dirty="0"/>
              <a:t>    }</a:t>
            </a:r>
          </a:p>
          <a:p>
            <a:r>
              <a:rPr lang="en-US" dirty="0"/>
              <a:t>}</a:t>
            </a:r>
          </a:p>
          <a:p>
            <a:endParaRPr lang="en-US" dirty="0"/>
          </a:p>
          <a:p>
            <a:r>
              <a:rPr lang="en-US" dirty="0"/>
              <a:t>void </a:t>
            </a:r>
            <a:r>
              <a:rPr lang="en-US" dirty="0" err="1"/>
              <a:t>drawRotate</a:t>
            </a:r>
            <a:r>
              <a:rPr lang="en-US" dirty="0"/>
              <a:t>(pair c, int size, real width, bool </a:t>
            </a:r>
            <a:r>
              <a:rPr lang="en-US" dirty="0" err="1"/>
              <a:t>ccw</a:t>
            </a:r>
            <a:r>
              <a:rPr lang="en-US" dirty="0"/>
              <a:t>){</a:t>
            </a:r>
          </a:p>
          <a:p>
            <a:r>
              <a:rPr lang="en-US" dirty="0"/>
              <a:t>	real r = (real) size;</a:t>
            </a:r>
          </a:p>
          <a:p>
            <a:r>
              <a:rPr lang="en-US" dirty="0"/>
              <a:t>    r = r/2 * width * .9;</a:t>
            </a:r>
          </a:p>
          <a:p>
            <a:r>
              <a:rPr lang="en-US" dirty="0"/>
              <a:t>    if(</a:t>
            </a:r>
            <a:r>
              <a:rPr lang="en-US" dirty="0" err="1"/>
              <a:t>ccw</a:t>
            </a:r>
            <a:r>
              <a:rPr lang="en-US" dirty="0"/>
              <a:t>){</a:t>
            </a:r>
          </a:p>
          <a:p>
            <a:r>
              <a:rPr lang="en-US" dirty="0"/>
              <a:t>        draw(arc(c, r, 65, 125), </a:t>
            </a:r>
            <a:r>
              <a:rPr lang="en-US" dirty="0" err="1"/>
              <a:t>ArcArrow</a:t>
            </a:r>
            <a:r>
              <a:rPr lang="en-US" dirty="0"/>
              <a:t>);</a:t>
            </a:r>
          </a:p>
          <a:p>
            <a:r>
              <a:rPr lang="en-US" dirty="0"/>
              <a:t>        draw(arc(c, r, 145, 215), </a:t>
            </a:r>
            <a:r>
              <a:rPr lang="en-US" dirty="0" err="1"/>
              <a:t>ArcArrow</a:t>
            </a:r>
            <a:r>
              <a:rPr lang="en-US" dirty="0"/>
              <a:t>);</a:t>
            </a:r>
          </a:p>
          <a:p>
            <a:r>
              <a:rPr lang="en-US" dirty="0"/>
              <a:t>        draw(arc(c, r, 235, 305), </a:t>
            </a:r>
            <a:r>
              <a:rPr lang="en-US" dirty="0" err="1"/>
              <a:t>ArcArrow</a:t>
            </a:r>
            <a:r>
              <a:rPr lang="en-US" dirty="0"/>
              <a:t>);</a:t>
            </a:r>
          </a:p>
          <a:p>
            <a:r>
              <a:rPr lang="en-US" dirty="0"/>
              <a:t>        draw(arc(c, r, 325, 360+35), </a:t>
            </a:r>
            <a:r>
              <a:rPr lang="en-US" dirty="0" err="1"/>
              <a:t>ArcArrow</a:t>
            </a:r>
            <a:r>
              <a:rPr lang="en-US" dirty="0"/>
              <a:t>);</a:t>
            </a:r>
          </a:p>
          <a:p>
            <a:r>
              <a:rPr lang="en-US" dirty="0"/>
              <a:t>    }else{</a:t>
            </a:r>
          </a:p>
          <a:p>
            <a:r>
              <a:rPr lang="en-US" dirty="0"/>
              <a:t>        draw(arc(c, r, 125, 65), </a:t>
            </a:r>
            <a:r>
              <a:rPr lang="en-US" dirty="0" err="1"/>
              <a:t>ArcArrow</a:t>
            </a:r>
            <a:r>
              <a:rPr lang="en-US" dirty="0"/>
              <a:t>);</a:t>
            </a:r>
          </a:p>
          <a:p>
            <a:r>
              <a:rPr lang="en-US" dirty="0"/>
              <a:t>        draw(arc(c, r, 215, 145), </a:t>
            </a:r>
            <a:r>
              <a:rPr lang="en-US" dirty="0" err="1"/>
              <a:t>ArcArrow</a:t>
            </a:r>
            <a:r>
              <a:rPr lang="en-US" dirty="0"/>
              <a:t>);</a:t>
            </a:r>
          </a:p>
          <a:p>
            <a:r>
              <a:rPr lang="en-US" dirty="0"/>
              <a:t>        draw(arc(c, r, 305, 235), </a:t>
            </a:r>
            <a:r>
              <a:rPr lang="en-US" dirty="0" err="1"/>
              <a:t>ArcArrow</a:t>
            </a:r>
            <a:r>
              <a:rPr lang="en-US" dirty="0"/>
              <a:t>);</a:t>
            </a:r>
          </a:p>
          <a:p>
            <a:r>
              <a:rPr lang="en-US" dirty="0"/>
              <a:t>        draw(arc(c, r, 360+35, 325), </a:t>
            </a:r>
            <a:r>
              <a:rPr lang="en-US" dirty="0" err="1"/>
              <a:t>ArcArrow</a:t>
            </a:r>
            <a:r>
              <a:rPr lang="en-US" dirty="0"/>
              <a:t>);</a:t>
            </a:r>
          </a:p>
          <a:p>
            <a:r>
              <a:rPr lang="en-US" dirty="0"/>
              <a:t>        </a:t>
            </a:r>
          </a:p>
          <a:p>
            <a:r>
              <a:rPr lang="en-US" dirty="0"/>
              <a:t>    }</a:t>
            </a:r>
          </a:p>
          <a:p>
            <a:r>
              <a:rPr lang="en-US" dirty="0"/>
              <a:t>	</a:t>
            </a:r>
          </a:p>
          <a:p>
            <a:r>
              <a:rPr lang="en-US" dirty="0"/>
              <a:t>}</a:t>
            </a:r>
          </a:p>
          <a:p>
            <a:endParaRPr lang="en-US" dirty="0"/>
          </a:p>
          <a:p>
            <a:r>
              <a:rPr lang="en-US" dirty="0"/>
              <a:t>pair </a:t>
            </a:r>
            <a:r>
              <a:rPr lang="en-US" dirty="0" err="1"/>
              <a:t>stepTo</a:t>
            </a:r>
            <a:r>
              <a:rPr lang="en-US" dirty="0"/>
              <a:t>(pair A, pair B, real s){</a:t>
            </a:r>
          </a:p>
          <a:p>
            <a:r>
              <a:rPr lang="en-US" dirty="0"/>
              <a:t>	return A + s*</a:t>
            </a:r>
            <a:r>
              <a:rPr lang="en-US" dirty="0" err="1"/>
              <a:t>dir</a:t>
            </a:r>
            <a:r>
              <a:rPr lang="en-US" dirty="0"/>
              <a:t>(degrees(B-A));</a:t>
            </a:r>
          </a:p>
          <a:p>
            <a:r>
              <a:rPr lang="en-US" dirty="0"/>
              <a:t>}</a:t>
            </a:r>
          </a:p>
          <a:p>
            <a:endParaRPr lang="en-US" dirty="0"/>
          </a:p>
          <a:p>
            <a:r>
              <a:rPr lang="en-US" dirty="0"/>
              <a:t>void </a:t>
            </a:r>
            <a:r>
              <a:rPr lang="en-US" dirty="0" err="1"/>
              <a:t>drawArrow</a:t>
            </a:r>
            <a:r>
              <a:rPr lang="en-US" dirty="0"/>
              <a:t>(pair A, pair B, pen p){</a:t>
            </a:r>
          </a:p>
          <a:p>
            <a:r>
              <a:rPr lang="en-US" dirty="0"/>
              <a:t>	pair A1 = </a:t>
            </a:r>
            <a:r>
              <a:rPr lang="en-US" dirty="0" err="1"/>
              <a:t>stepTo</a:t>
            </a:r>
            <a:r>
              <a:rPr lang="en-US" dirty="0"/>
              <a:t>(A,B,0.25);</a:t>
            </a:r>
          </a:p>
          <a:p>
            <a:r>
              <a:rPr lang="en-US" dirty="0"/>
              <a:t>    pair B1 = </a:t>
            </a:r>
            <a:r>
              <a:rPr lang="en-US" dirty="0" err="1"/>
              <a:t>stepTo</a:t>
            </a:r>
            <a:r>
              <a:rPr lang="en-US" dirty="0"/>
              <a:t>(B,A,0.25);</a:t>
            </a:r>
          </a:p>
          <a:p>
            <a:r>
              <a:rPr lang="en-US" dirty="0"/>
              <a:t>    draw(A1--B1,arrow=</a:t>
            </a:r>
            <a:r>
              <a:rPr lang="en-US" dirty="0" err="1"/>
              <a:t>Arrow,p</a:t>
            </a:r>
            <a:r>
              <a:rPr lang="en-US" dirty="0"/>
              <a:t>);</a:t>
            </a:r>
          </a:p>
          <a:p>
            <a:r>
              <a:rPr lang="en-US" dirty="0"/>
              <a:t>}</a:t>
            </a:r>
          </a:p>
          <a:p>
            <a:endParaRPr lang="en-US" dirty="0"/>
          </a:p>
          <a:p>
            <a:r>
              <a:rPr lang="en-US" dirty="0"/>
              <a:t>for(int </a:t>
            </a:r>
            <a:r>
              <a:rPr lang="en-US" dirty="0" err="1"/>
              <a:t>i</a:t>
            </a:r>
            <a:r>
              <a:rPr lang="en-US" dirty="0"/>
              <a:t>=0;i&lt;4;++</a:t>
            </a:r>
            <a:r>
              <a:rPr lang="en-US" dirty="0" err="1"/>
              <a:t>i</a:t>
            </a:r>
            <a:r>
              <a:rPr lang="en-US" dirty="0"/>
              <a:t>){</a:t>
            </a:r>
          </a:p>
          <a:p>
            <a:r>
              <a:rPr lang="en-US" dirty="0"/>
              <a:t>	for(int j=0;j&lt;3;++j){</a:t>
            </a:r>
          </a:p>
          <a:p>
            <a:r>
              <a:rPr lang="en-US" dirty="0"/>
              <a:t>    	if((</a:t>
            </a:r>
            <a:r>
              <a:rPr lang="en-US" dirty="0" err="1"/>
              <a:t>i+j</a:t>
            </a:r>
            <a:r>
              <a:rPr lang="en-US" dirty="0"/>
              <a:t>)%2 == 0){</a:t>
            </a:r>
          </a:p>
          <a:p>
            <a:r>
              <a:rPr lang="en-US" dirty="0"/>
              <a:t>        	fill((</a:t>
            </a:r>
            <a:r>
              <a:rPr lang="en-US" dirty="0" err="1"/>
              <a:t>i,j</a:t>
            </a:r>
            <a:r>
              <a:rPr lang="en-US" dirty="0"/>
              <a:t>)--(i+1,j)--(i+1,j+1)--(i,j+1)--</a:t>
            </a:r>
            <a:r>
              <a:rPr lang="en-US" dirty="0" err="1"/>
              <a:t>cycle,yellow+white</a:t>
            </a:r>
            <a:r>
              <a:rPr lang="en-US" dirty="0"/>
              <a:t>);</a:t>
            </a:r>
          </a:p>
          <a:p>
            <a:r>
              <a:rPr lang="en-US" dirty="0"/>
              <a:t>        }else{</a:t>
            </a:r>
          </a:p>
          <a:p>
            <a:r>
              <a:rPr lang="en-US" dirty="0"/>
              <a:t>        	fill((</a:t>
            </a:r>
            <a:r>
              <a:rPr lang="en-US" dirty="0" err="1"/>
              <a:t>i,j</a:t>
            </a:r>
            <a:r>
              <a:rPr lang="en-US" dirty="0"/>
              <a:t>)--(i+1,j)--(i+1,j+1)--(i,j+1)--</a:t>
            </a:r>
            <a:r>
              <a:rPr lang="en-US" dirty="0" err="1"/>
              <a:t>cycle,green+white</a:t>
            </a:r>
            <a:r>
              <a:rPr lang="en-US" dirty="0"/>
              <a:t>);</a:t>
            </a:r>
          </a:p>
          <a:p>
            <a:r>
              <a:rPr lang="en-US" dirty="0"/>
              <a:t>        }</a:t>
            </a:r>
          </a:p>
          <a:p>
            <a:r>
              <a:rPr lang="en-US" dirty="0"/>
              <a:t>    }</a:t>
            </a:r>
          </a:p>
          <a:p>
            <a:r>
              <a:rPr lang="en-US" dirty="0"/>
              <a:t>}</a:t>
            </a:r>
          </a:p>
          <a:p>
            <a:r>
              <a:rPr lang="en-US" dirty="0"/>
              <a:t>int[][] labels = {{1,1,2,2},{3,3,4,4},{5,5,6,6}};</a:t>
            </a:r>
          </a:p>
          <a:p>
            <a:r>
              <a:rPr lang="en-US" dirty="0" err="1"/>
              <a:t>drawCustomRectNumGrid</a:t>
            </a:r>
            <a:r>
              <a:rPr lang="en-US" dirty="0"/>
              <a:t>(4,3,1,labels);</a:t>
            </a:r>
          </a:p>
          <a:p>
            <a:endParaRPr lang="en-US" dirty="0"/>
          </a:p>
          <a:p>
            <a:r>
              <a:rPr lang="en-US" dirty="0" err="1"/>
              <a:t>drawArrow</a:t>
            </a:r>
            <a:r>
              <a:rPr lang="en-US" dirty="0"/>
              <a:t>((.5,2.5),(2.5,2.5),red);</a:t>
            </a:r>
          </a:p>
          <a:p>
            <a:r>
              <a:rPr lang="en-US" dirty="0" err="1"/>
              <a:t>drawArrow</a:t>
            </a:r>
            <a:r>
              <a:rPr lang="en-US" dirty="0"/>
              <a:t>((2.5,2.5),(.5,2.5),red);</a:t>
            </a:r>
          </a:p>
          <a:p>
            <a:r>
              <a:rPr lang="en-US" dirty="0" err="1"/>
              <a:t>drawArrow</a:t>
            </a:r>
            <a:r>
              <a:rPr lang="en-US" dirty="0"/>
              <a:t>((1.5,1.5),(.5,.5),red);</a:t>
            </a:r>
          </a:p>
          <a:p>
            <a:r>
              <a:rPr lang="en-US" dirty="0" err="1"/>
              <a:t>drawArrow</a:t>
            </a:r>
            <a:r>
              <a:rPr lang="en-US" dirty="0"/>
              <a:t>((.5,.5),(2.5,.5),red);</a:t>
            </a:r>
          </a:p>
          <a:p>
            <a:r>
              <a:rPr lang="en-US" dirty="0" err="1"/>
              <a:t>drawArrow</a:t>
            </a:r>
            <a:r>
              <a:rPr lang="en-US" dirty="0"/>
              <a:t>((2.5,.5),(1.5,1.5),red);</a:t>
            </a:r>
          </a:p>
          <a:p>
            <a:endParaRPr lang="en-US" dirty="0"/>
          </a:p>
          <a:p>
            <a:r>
              <a:rPr lang="en-US" dirty="0" err="1"/>
              <a:t>drawArrow</a:t>
            </a:r>
            <a:r>
              <a:rPr lang="en-US" dirty="0"/>
              <a:t>((1.5,2.5),(3.5,2.5),blue);</a:t>
            </a:r>
          </a:p>
          <a:p>
            <a:r>
              <a:rPr lang="en-US" dirty="0" err="1"/>
              <a:t>drawArrow</a:t>
            </a:r>
            <a:r>
              <a:rPr lang="en-US" dirty="0"/>
              <a:t>((3.5,2.5),(2.5,1.5),blue);</a:t>
            </a:r>
          </a:p>
          <a:p>
            <a:r>
              <a:rPr lang="en-US" dirty="0" err="1"/>
              <a:t>drawArrow</a:t>
            </a:r>
            <a:r>
              <a:rPr lang="en-US" dirty="0"/>
              <a:t>((2.5,1.5),(1.5,.5),blue);</a:t>
            </a:r>
          </a:p>
          <a:p>
            <a:r>
              <a:rPr lang="en-US" dirty="0" err="1"/>
              <a:t>drawArrow</a:t>
            </a:r>
            <a:r>
              <a:rPr lang="en-US" dirty="0"/>
              <a:t>((1.5,0.5),(.5,1.5),blue);</a:t>
            </a:r>
          </a:p>
          <a:p>
            <a:r>
              <a:rPr lang="en-US" dirty="0" err="1"/>
              <a:t>drawArrow</a:t>
            </a:r>
            <a:r>
              <a:rPr lang="en-US" dirty="0"/>
              <a:t>((.5,1.5),(3.5,.5),blue);</a:t>
            </a:r>
          </a:p>
          <a:p>
            <a:r>
              <a:rPr lang="en-US" dirty="0" err="1"/>
              <a:t>drawArrow</a:t>
            </a:r>
            <a:r>
              <a:rPr lang="en-US" dirty="0"/>
              <a:t>((3.5,.5),(1.5,2.5),blue);</a:t>
            </a:r>
          </a:p>
          <a:p>
            <a:endParaRPr lang="en-US" dirty="0"/>
          </a:p>
          <a:p>
            <a:r>
              <a:rPr lang="en-US" dirty="0"/>
              <a:t>[/</a:t>
            </a:r>
            <a:r>
              <a:rPr lang="en-US" dirty="0" err="1"/>
              <a:t>asy</a:t>
            </a:r>
            <a:r>
              <a:rPr lang="en-US" dirty="0"/>
              <a:t>]</a:t>
            </a:r>
          </a:p>
        </p:txBody>
      </p:sp>
      <p:sp>
        <p:nvSpPr>
          <p:cNvPr id="4" name="Slide Number Placeholder 3"/>
          <p:cNvSpPr>
            <a:spLocks noGrp="1"/>
          </p:cNvSpPr>
          <p:nvPr>
            <p:ph type="sldNum" sz="quarter" idx="5"/>
          </p:nvPr>
        </p:nvSpPr>
        <p:spPr/>
        <p:txBody>
          <a:bodyPr/>
          <a:lstStyle/>
          <a:p>
            <a:fld id="{6D869147-3183-4209-9937-49A558F27DD2}" type="slidenum">
              <a:rPr lang="en-US" smtClean="0"/>
              <a:t>107</a:t>
            </a:fld>
            <a:endParaRPr lang="en-US"/>
          </a:p>
        </p:txBody>
      </p:sp>
    </p:spTree>
    <p:extLst>
      <p:ext uri="{BB962C8B-B14F-4D97-AF65-F5344CB8AC3E}">
        <p14:creationId xmlns:p14="http://schemas.microsoft.com/office/powerpoint/2010/main" val="3801482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err="1"/>
              <a:t>asy</a:t>
            </a:r>
            <a:r>
              <a:rPr lang="en-US"/>
              <a:t>]</a:t>
            </a:r>
          </a:p>
          <a:p>
            <a:r>
              <a:rPr lang="en-US"/>
              <a:t>size(5cm);</a:t>
            </a:r>
          </a:p>
          <a:p>
            <a:r>
              <a:rPr lang="en-US"/>
              <a:t>void </a:t>
            </a:r>
            <a:r>
              <a:rPr lang="en-US" err="1"/>
              <a:t>drawGrid</a:t>
            </a:r>
            <a:r>
              <a:rPr lang="en-US"/>
              <a:t>(int n, real width){</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n,i</a:t>
            </a:r>
            <a:r>
              <a:rPr lang="en-US"/>
              <a:t>*width));</a:t>
            </a:r>
          </a:p>
          <a:p>
            <a:r>
              <a:rPr lang="en-US"/>
              <a:t>    }</a:t>
            </a:r>
          </a:p>
          <a:p>
            <a:r>
              <a:rPr lang="en-US"/>
              <a:t>}</a:t>
            </a:r>
          </a:p>
          <a:p>
            <a:endParaRPr lang="en-US"/>
          </a:p>
          <a:p>
            <a:r>
              <a:rPr lang="en-US"/>
              <a:t>pair b(real x, real y, int n, real width){</a:t>
            </a:r>
          </a:p>
          <a:p>
            <a:r>
              <a:rPr lang="en-US"/>
              <a:t>	//real width = 10.0;</a:t>
            </a:r>
          </a:p>
          <a:p>
            <a:r>
              <a:rPr lang="en-US"/>
              <a:t>    //int n = 8;</a:t>
            </a:r>
          </a:p>
          <a:p>
            <a:r>
              <a:rPr lang="en-US"/>
              <a:t>	real </a:t>
            </a:r>
            <a:r>
              <a:rPr lang="en-US" err="1"/>
              <a:t>newx</a:t>
            </a:r>
            <a:r>
              <a:rPr lang="en-US"/>
              <a:t> = y;</a:t>
            </a:r>
          </a:p>
          <a:p>
            <a:r>
              <a:rPr lang="en-US"/>
              <a:t>    real </a:t>
            </a:r>
            <a:r>
              <a:rPr lang="en-US" err="1"/>
              <a:t>newy</a:t>
            </a:r>
            <a:r>
              <a:rPr lang="en-US"/>
              <a:t> = n+1-x;</a:t>
            </a:r>
          </a:p>
          <a:p>
            <a:r>
              <a:rPr lang="en-US"/>
              <a:t>    return (</a:t>
            </a:r>
            <a:r>
              <a:rPr lang="en-US" err="1"/>
              <a:t>newx</a:t>
            </a:r>
            <a:r>
              <a:rPr lang="en-US"/>
              <a:t>*width-width/2, </a:t>
            </a:r>
            <a:r>
              <a:rPr lang="en-US" err="1"/>
              <a:t>newy</a:t>
            </a:r>
            <a:r>
              <a:rPr lang="en-US"/>
              <a:t>*width-width/2);</a:t>
            </a:r>
          </a:p>
          <a:p>
            <a:r>
              <a:rPr lang="en-US"/>
              <a:t>}</a:t>
            </a:r>
          </a:p>
          <a:p>
            <a:endParaRPr lang="en-US"/>
          </a:p>
          <a:p>
            <a:r>
              <a:rPr lang="en-US"/>
              <a:t>void </a:t>
            </a:r>
            <a:r>
              <a:rPr lang="en-US" err="1"/>
              <a:t>drawNumGrid</a:t>
            </a:r>
            <a:r>
              <a:rPr lang="en-US"/>
              <a:t>(int n, real width){</a:t>
            </a:r>
          </a:p>
          <a:p>
            <a:r>
              <a:rPr lang="en-US"/>
              <a:t>	</a:t>
            </a:r>
            <a:r>
              <a:rPr lang="en-US" err="1"/>
              <a:t>drawGrid</a:t>
            </a:r>
            <a:r>
              <a:rPr lang="en-US"/>
              <a:t>(n, width);</a:t>
            </a:r>
          </a:p>
          <a:p>
            <a:r>
              <a:rPr lang="en-US"/>
              <a:t>	for(int </a:t>
            </a:r>
            <a:r>
              <a:rPr lang="en-US" err="1"/>
              <a:t>i</a:t>
            </a:r>
            <a:r>
              <a:rPr lang="en-US"/>
              <a:t>=1; </a:t>
            </a:r>
            <a:r>
              <a:rPr lang="en-US" err="1"/>
              <a:t>i</a:t>
            </a:r>
            <a:r>
              <a:rPr lang="en-US"/>
              <a:t>&lt;=n; ++</a:t>
            </a:r>
            <a:r>
              <a:rPr lang="en-US" err="1"/>
              <a:t>i</a:t>
            </a:r>
            <a:r>
              <a:rPr lang="en-US"/>
              <a:t>){</a:t>
            </a:r>
          </a:p>
          <a:p>
            <a:r>
              <a:rPr lang="en-US"/>
              <a:t>    	for(int j=1; j&lt;=n; ++j){</a:t>
            </a:r>
          </a:p>
          <a:p>
            <a:r>
              <a:rPr lang="en-US"/>
              <a:t>        	pair p = b(</a:t>
            </a:r>
            <a:r>
              <a:rPr lang="en-US" err="1"/>
              <a:t>i</a:t>
            </a:r>
            <a:r>
              <a:rPr lang="en-US"/>
              <a:t>, j, n, width);</a:t>
            </a:r>
          </a:p>
          <a:p>
            <a:r>
              <a:rPr lang="en-US"/>
              <a:t>            string s = (string) (n*(i-1)+j);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drawRectGrid</a:t>
            </a:r>
            <a:r>
              <a:rPr lang="en-US"/>
              <a:t>(int m, int n, real width){</a:t>
            </a:r>
          </a:p>
          <a:p>
            <a:r>
              <a:rPr lang="en-US"/>
              <a:t>    for(int </a:t>
            </a:r>
            <a:r>
              <a:rPr lang="en-US" err="1"/>
              <a:t>i</a:t>
            </a:r>
            <a:r>
              <a:rPr lang="en-US"/>
              <a:t>=0; </a:t>
            </a:r>
            <a:r>
              <a:rPr lang="en-US" err="1"/>
              <a:t>i</a:t>
            </a:r>
            <a:r>
              <a:rPr lang="en-US"/>
              <a:t>&lt;=m;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m,i</a:t>
            </a:r>
            <a:r>
              <a:rPr lang="en-US"/>
              <a:t>*width));</a:t>
            </a:r>
          </a:p>
          <a:p>
            <a:r>
              <a:rPr lang="en-US"/>
              <a:t>    }</a:t>
            </a:r>
          </a:p>
          <a:p>
            <a:r>
              <a:rPr lang="en-US"/>
              <a:t>}</a:t>
            </a:r>
          </a:p>
          <a:p>
            <a:endParaRPr lang="en-US"/>
          </a:p>
          <a:p>
            <a:r>
              <a:rPr lang="en-US"/>
              <a:t>void </a:t>
            </a:r>
            <a:r>
              <a:rPr lang="en-US" err="1"/>
              <a:t>drawRectNumGrid</a:t>
            </a:r>
            <a:r>
              <a:rPr lang="en-US"/>
              <a:t>(int m, int n, real width){</a:t>
            </a:r>
          </a:p>
          <a:p>
            <a:r>
              <a:rPr lang="en-US"/>
              <a:t>    </a:t>
            </a:r>
            <a:r>
              <a:rPr lang="en-US" err="1"/>
              <a:t>drawRectGrid</a:t>
            </a:r>
            <a:r>
              <a:rPr lang="en-US"/>
              <a:t>(</a:t>
            </a:r>
            <a:r>
              <a:rPr lang="en-US" err="1"/>
              <a:t>m,n,width</a:t>
            </a:r>
            <a:r>
              <a:rPr lang="en-US"/>
              <a:t>);</a:t>
            </a:r>
          </a:p>
          <a:p>
            <a:r>
              <a:rPr lang="en-US"/>
              <a:t>    for(int </a:t>
            </a:r>
            <a:r>
              <a:rPr lang="en-US" err="1"/>
              <a:t>i</a:t>
            </a:r>
            <a:r>
              <a:rPr lang="en-US"/>
              <a:t>=1; </a:t>
            </a:r>
            <a:r>
              <a:rPr lang="en-US" err="1"/>
              <a:t>i</a:t>
            </a:r>
            <a:r>
              <a:rPr lang="en-US"/>
              <a:t>&lt;=n; ++</a:t>
            </a:r>
            <a:r>
              <a:rPr lang="en-US" err="1"/>
              <a:t>i</a:t>
            </a:r>
            <a:r>
              <a:rPr lang="en-US"/>
              <a:t>){</a:t>
            </a:r>
          </a:p>
          <a:p>
            <a:r>
              <a:rPr lang="en-US"/>
              <a:t>    	for(int j=1; j&lt;=m; ++j){</a:t>
            </a:r>
          </a:p>
          <a:p>
            <a:r>
              <a:rPr lang="en-US"/>
              <a:t>        	pair p = b(</a:t>
            </a:r>
            <a:r>
              <a:rPr lang="en-US" err="1"/>
              <a:t>i</a:t>
            </a:r>
            <a:r>
              <a:rPr lang="en-US"/>
              <a:t>, j, n, width);</a:t>
            </a:r>
          </a:p>
          <a:p>
            <a:r>
              <a:rPr lang="en-US"/>
              <a:t>            string s = (string) (m*(i-1)+j);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drawCustomNumGrid</a:t>
            </a:r>
            <a:r>
              <a:rPr lang="en-US"/>
              <a:t>(int n, real width, int[][] labels){</a:t>
            </a:r>
          </a:p>
          <a:p>
            <a:r>
              <a:rPr lang="en-US"/>
              <a:t>	</a:t>
            </a:r>
            <a:r>
              <a:rPr lang="en-US" err="1"/>
              <a:t>drawGrid</a:t>
            </a:r>
            <a:r>
              <a:rPr lang="en-US"/>
              <a:t>(n, width);</a:t>
            </a:r>
          </a:p>
          <a:p>
            <a:r>
              <a:rPr lang="en-US"/>
              <a:t>	for(int </a:t>
            </a:r>
            <a:r>
              <a:rPr lang="en-US" err="1"/>
              <a:t>i</a:t>
            </a:r>
            <a:r>
              <a:rPr lang="en-US"/>
              <a:t>=0; </a:t>
            </a:r>
            <a:r>
              <a:rPr lang="en-US" err="1"/>
              <a:t>i</a:t>
            </a:r>
            <a:r>
              <a:rPr lang="en-US"/>
              <a:t>&lt;=n-1; ++</a:t>
            </a:r>
            <a:r>
              <a:rPr lang="en-US" err="1"/>
              <a:t>i</a:t>
            </a:r>
            <a:r>
              <a:rPr lang="en-US"/>
              <a:t>){</a:t>
            </a:r>
          </a:p>
          <a:p>
            <a:r>
              <a:rPr lang="en-US"/>
              <a:t>    	for(int j=0; j&lt;=n-1;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drawCustomRectNumGrid</a:t>
            </a:r>
            <a:r>
              <a:rPr lang="en-US"/>
              <a:t>(int m, int n, real width, int[][] labels){</a:t>
            </a:r>
          </a:p>
          <a:p>
            <a:r>
              <a:rPr lang="en-US"/>
              <a:t>	</a:t>
            </a:r>
            <a:r>
              <a:rPr lang="en-US" err="1"/>
              <a:t>drawRectGrid</a:t>
            </a:r>
            <a:r>
              <a:rPr lang="en-US"/>
              <a:t>(m, n, width);</a:t>
            </a:r>
          </a:p>
          <a:p>
            <a:r>
              <a:rPr lang="en-US"/>
              <a:t>	for(int </a:t>
            </a:r>
            <a:r>
              <a:rPr lang="en-US" err="1"/>
              <a:t>i</a:t>
            </a:r>
            <a:r>
              <a:rPr lang="en-US"/>
              <a:t>=0; </a:t>
            </a:r>
            <a:r>
              <a:rPr lang="en-US" err="1"/>
              <a:t>i</a:t>
            </a:r>
            <a:r>
              <a:rPr lang="en-US"/>
              <a:t>&lt;=n-1; ++</a:t>
            </a:r>
            <a:r>
              <a:rPr lang="en-US" err="1"/>
              <a:t>i</a:t>
            </a:r>
            <a:r>
              <a:rPr lang="en-US"/>
              <a:t>){</a:t>
            </a:r>
          </a:p>
          <a:p>
            <a:r>
              <a:rPr lang="en-US"/>
              <a:t>    	for(int j=0; j&lt;=m-1;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drawRotate</a:t>
            </a:r>
            <a:r>
              <a:rPr lang="en-US"/>
              <a:t>(pair c, int size, real width, bool </a:t>
            </a:r>
            <a:r>
              <a:rPr lang="en-US" err="1"/>
              <a:t>ccw</a:t>
            </a:r>
            <a:r>
              <a:rPr lang="en-US"/>
              <a:t>){</a:t>
            </a:r>
          </a:p>
          <a:p>
            <a:r>
              <a:rPr lang="en-US"/>
              <a:t>	real r = (real) size;</a:t>
            </a:r>
          </a:p>
          <a:p>
            <a:r>
              <a:rPr lang="en-US"/>
              <a:t>    r = r/2 * width * .9;</a:t>
            </a:r>
          </a:p>
          <a:p>
            <a:r>
              <a:rPr lang="en-US"/>
              <a:t>    if(</a:t>
            </a:r>
            <a:r>
              <a:rPr lang="en-US" err="1"/>
              <a:t>ccw</a:t>
            </a:r>
            <a:r>
              <a:rPr lang="en-US"/>
              <a:t>){</a:t>
            </a:r>
          </a:p>
          <a:p>
            <a:r>
              <a:rPr lang="en-US"/>
              <a:t>        draw(arc(c, r, 65, 125), </a:t>
            </a:r>
            <a:r>
              <a:rPr lang="en-US" err="1"/>
              <a:t>ArcArrow</a:t>
            </a:r>
            <a:r>
              <a:rPr lang="en-US"/>
              <a:t>);</a:t>
            </a:r>
          </a:p>
          <a:p>
            <a:r>
              <a:rPr lang="en-US"/>
              <a:t>        draw(arc(c, r, 145, 215), </a:t>
            </a:r>
            <a:r>
              <a:rPr lang="en-US" err="1"/>
              <a:t>ArcArrow</a:t>
            </a:r>
            <a:r>
              <a:rPr lang="en-US"/>
              <a:t>);</a:t>
            </a:r>
          </a:p>
          <a:p>
            <a:r>
              <a:rPr lang="en-US"/>
              <a:t>        draw(arc(c, r, 235, 305), </a:t>
            </a:r>
            <a:r>
              <a:rPr lang="en-US" err="1"/>
              <a:t>ArcArrow</a:t>
            </a:r>
            <a:r>
              <a:rPr lang="en-US"/>
              <a:t>);</a:t>
            </a:r>
          </a:p>
          <a:p>
            <a:r>
              <a:rPr lang="en-US"/>
              <a:t>        draw(arc(c, r, 325, 360+35), </a:t>
            </a:r>
            <a:r>
              <a:rPr lang="en-US" err="1"/>
              <a:t>ArcArrow</a:t>
            </a:r>
            <a:r>
              <a:rPr lang="en-US"/>
              <a:t>);</a:t>
            </a:r>
          </a:p>
          <a:p>
            <a:r>
              <a:rPr lang="en-US"/>
              <a:t>    }else{</a:t>
            </a:r>
          </a:p>
          <a:p>
            <a:r>
              <a:rPr lang="en-US"/>
              <a:t>        draw(arc(c, r, 125, 65), </a:t>
            </a:r>
            <a:r>
              <a:rPr lang="en-US" err="1"/>
              <a:t>ArcArrow</a:t>
            </a:r>
            <a:r>
              <a:rPr lang="en-US"/>
              <a:t>);</a:t>
            </a:r>
          </a:p>
          <a:p>
            <a:r>
              <a:rPr lang="en-US"/>
              <a:t>        draw(arc(c, r, 215, 145), </a:t>
            </a:r>
            <a:r>
              <a:rPr lang="en-US" err="1"/>
              <a:t>ArcArrow</a:t>
            </a:r>
            <a:r>
              <a:rPr lang="en-US"/>
              <a:t>);</a:t>
            </a:r>
          </a:p>
          <a:p>
            <a:r>
              <a:rPr lang="en-US"/>
              <a:t>        draw(arc(c, r, 305, 235), </a:t>
            </a:r>
            <a:r>
              <a:rPr lang="en-US" err="1"/>
              <a:t>ArcArrow</a:t>
            </a:r>
            <a:r>
              <a:rPr lang="en-US"/>
              <a:t>);</a:t>
            </a:r>
          </a:p>
          <a:p>
            <a:r>
              <a:rPr lang="en-US"/>
              <a:t>        draw(arc(c, r, 360+35, 325), </a:t>
            </a:r>
            <a:r>
              <a:rPr lang="en-US" err="1"/>
              <a:t>ArcArrow</a:t>
            </a:r>
            <a:r>
              <a:rPr lang="en-US"/>
              <a:t>);</a:t>
            </a:r>
          </a:p>
          <a:p>
            <a:r>
              <a:rPr lang="en-US"/>
              <a:t>        </a:t>
            </a:r>
          </a:p>
          <a:p>
            <a:r>
              <a:rPr lang="en-US"/>
              <a:t>    }</a:t>
            </a:r>
          </a:p>
          <a:p>
            <a:r>
              <a:rPr lang="en-US"/>
              <a:t>	</a:t>
            </a:r>
          </a:p>
          <a:p>
            <a:r>
              <a:rPr lang="en-US"/>
              <a:t>}</a:t>
            </a:r>
          </a:p>
          <a:p>
            <a:endParaRPr lang="en-US"/>
          </a:p>
          <a:p>
            <a:r>
              <a:rPr lang="en-US"/>
              <a:t>void </a:t>
            </a:r>
            <a:r>
              <a:rPr lang="en-US" err="1"/>
              <a:t>fillSquare</a:t>
            </a:r>
            <a:r>
              <a:rPr lang="en-US"/>
              <a:t>(int x, int y, int n, real width, pen p){</a:t>
            </a:r>
          </a:p>
          <a:p>
            <a:r>
              <a:rPr lang="en-US"/>
              <a:t>	fill(b(x-.5,y-.5,n,width)--b(x+.5,y-.5,n,width)--b(x+.5,y+.5,n,width)--b(x-.5,y+.5,n,width)--</a:t>
            </a:r>
            <a:r>
              <a:rPr lang="en-US" err="1"/>
              <a:t>cycle,p</a:t>
            </a:r>
            <a:r>
              <a:rPr lang="en-US"/>
              <a:t>);</a:t>
            </a:r>
          </a:p>
          <a:p>
            <a:r>
              <a:rPr lang="en-US"/>
              <a:t>}</a:t>
            </a:r>
          </a:p>
          <a:p>
            <a:endParaRPr lang="en-US"/>
          </a:p>
          <a:p>
            <a:r>
              <a:rPr lang="en-US" err="1"/>
              <a:t>fillSquare</a:t>
            </a:r>
            <a:r>
              <a:rPr lang="en-US"/>
              <a:t>(5,6,9,10,orange);</a:t>
            </a:r>
          </a:p>
          <a:p>
            <a:r>
              <a:rPr lang="en-US" err="1"/>
              <a:t>fillSquare</a:t>
            </a:r>
            <a:r>
              <a:rPr lang="en-US"/>
              <a:t>(1,8,9,10,green);</a:t>
            </a:r>
          </a:p>
          <a:p>
            <a:r>
              <a:rPr lang="en-US" err="1"/>
              <a:t>drawRectGrid</a:t>
            </a:r>
            <a:r>
              <a:rPr lang="en-US"/>
              <a:t>(10, 9, 10);</a:t>
            </a:r>
          </a:p>
          <a:p>
            <a:r>
              <a:rPr lang="en-US"/>
              <a:t>label("$7$",b(1,8,9,10));</a:t>
            </a:r>
          </a:p>
          <a:p>
            <a:r>
              <a:rPr lang="en-US"/>
              <a:t>[/</a:t>
            </a:r>
            <a:r>
              <a:rPr lang="en-US" err="1"/>
              <a:t>asy</a:t>
            </a:r>
            <a:r>
              <a:rPr lang="en-US"/>
              <a:t>]</a:t>
            </a:r>
          </a:p>
        </p:txBody>
      </p:sp>
      <p:sp>
        <p:nvSpPr>
          <p:cNvPr id="4" name="Slide Number Placeholder 3"/>
          <p:cNvSpPr>
            <a:spLocks noGrp="1"/>
          </p:cNvSpPr>
          <p:nvPr>
            <p:ph type="sldNum" sz="quarter" idx="5"/>
          </p:nvPr>
        </p:nvSpPr>
        <p:spPr/>
        <p:txBody>
          <a:bodyPr/>
          <a:lstStyle/>
          <a:p>
            <a:fld id="{6D869147-3183-4209-9937-49A558F27DD2}" type="slidenum">
              <a:rPr lang="en-US" smtClean="0"/>
              <a:t>29</a:t>
            </a:fld>
            <a:endParaRPr lang="en-US"/>
          </a:p>
        </p:txBody>
      </p:sp>
    </p:spTree>
    <p:extLst>
      <p:ext uri="{BB962C8B-B14F-4D97-AF65-F5344CB8AC3E}">
        <p14:creationId xmlns:p14="http://schemas.microsoft.com/office/powerpoint/2010/main" val="1450471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err="1"/>
              <a:t>asy</a:t>
            </a:r>
            <a:r>
              <a:rPr lang="en-US"/>
              <a:t>]</a:t>
            </a:r>
          </a:p>
          <a:p>
            <a:r>
              <a:rPr lang="en-US"/>
              <a:t>size(5cm);</a:t>
            </a:r>
          </a:p>
          <a:p>
            <a:r>
              <a:rPr lang="en-US"/>
              <a:t>void </a:t>
            </a:r>
            <a:r>
              <a:rPr lang="en-US" err="1"/>
              <a:t>drawGrid</a:t>
            </a:r>
            <a:r>
              <a:rPr lang="en-US"/>
              <a:t>(int n, real width){</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n,i</a:t>
            </a:r>
            <a:r>
              <a:rPr lang="en-US"/>
              <a:t>*width));</a:t>
            </a:r>
          </a:p>
          <a:p>
            <a:r>
              <a:rPr lang="en-US"/>
              <a:t>    }</a:t>
            </a:r>
          </a:p>
          <a:p>
            <a:r>
              <a:rPr lang="en-US"/>
              <a:t>}</a:t>
            </a:r>
          </a:p>
          <a:p>
            <a:endParaRPr lang="en-US"/>
          </a:p>
          <a:p>
            <a:r>
              <a:rPr lang="en-US"/>
              <a:t>pair b(real x, real y, int n, real width){</a:t>
            </a:r>
          </a:p>
          <a:p>
            <a:r>
              <a:rPr lang="en-US"/>
              <a:t>	//real width = 10.0;</a:t>
            </a:r>
          </a:p>
          <a:p>
            <a:r>
              <a:rPr lang="en-US"/>
              <a:t>    //int n = 8;</a:t>
            </a:r>
          </a:p>
          <a:p>
            <a:r>
              <a:rPr lang="en-US"/>
              <a:t>	real </a:t>
            </a:r>
            <a:r>
              <a:rPr lang="en-US" err="1"/>
              <a:t>newx</a:t>
            </a:r>
            <a:r>
              <a:rPr lang="en-US"/>
              <a:t> = y;</a:t>
            </a:r>
          </a:p>
          <a:p>
            <a:r>
              <a:rPr lang="en-US"/>
              <a:t>    real </a:t>
            </a:r>
            <a:r>
              <a:rPr lang="en-US" err="1"/>
              <a:t>newy</a:t>
            </a:r>
            <a:r>
              <a:rPr lang="en-US"/>
              <a:t> = n+1-x;</a:t>
            </a:r>
          </a:p>
          <a:p>
            <a:r>
              <a:rPr lang="en-US"/>
              <a:t>    return (</a:t>
            </a:r>
            <a:r>
              <a:rPr lang="en-US" err="1"/>
              <a:t>newx</a:t>
            </a:r>
            <a:r>
              <a:rPr lang="en-US"/>
              <a:t>*width-width/2, </a:t>
            </a:r>
            <a:r>
              <a:rPr lang="en-US" err="1"/>
              <a:t>newy</a:t>
            </a:r>
            <a:r>
              <a:rPr lang="en-US"/>
              <a:t>*width-width/2);</a:t>
            </a:r>
          </a:p>
          <a:p>
            <a:r>
              <a:rPr lang="en-US"/>
              <a:t>}</a:t>
            </a:r>
          </a:p>
          <a:p>
            <a:endParaRPr lang="en-US"/>
          </a:p>
          <a:p>
            <a:r>
              <a:rPr lang="en-US"/>
              <a:t>void </a:t>
            </a:r>
            <a:r>
              <a:rPr lang="en-US" err="1"/>
              <a:t>drawNumGrid</a:t>
            </a:r>
            <a:r>
              <a:rPr lang="en-US"/>
              <a:t>(int n, real width){</a:t>
            </a:r>
          </a:p>
          <a:p>
            <a:r>
              <a:rPr lang="en-US"/>
              <a:t>	</a:t>
            </a:r>
            <a:r>
              <a:rPr lang="en-US" err="1"/>
              <a:t>drawGrid</a:t>
            </a:r>
            <a:r>
              <a:rPr lang="en-US"/>
              <a:t>(n, width);</a:t>
            </a:r>
          </a:p>
          <a:p>
            <a:r>
              <a:rPr lang="en-US"/>
              <a:t>	for(int </a:t>
            </a:r>
            <a:r>
              <a:rPr lang="en-US" err="1"/>
              <a:t>i</a:t>
            </a:r>
            <a:r>
              <a:rPr lang="en-US"/>
              <a:t>=1; </a:t>
            </a:r>
            <a:r>
              <a:rPr lang="en-US" err="1"/>
              <a:t>i</a:t>
            </a:r>
            <a:r>
              <a:rPr lang="en-US"/>
              <a:t>&lt;=n; ++</a:t>
            </a:r>
            <a:r>
              <a:rPr lang="en-US" err="1"/>
              <a:t>i</a:t>
            </a:r>
            <a:r>
              <a:rPr lang="en-US"/>
              <a:t>){</a:t>
            </a:r>
          </a:p>
          <a:p>
            <a:r>
              <a:rPr lang="en-US"/>
              <a:t>    	for(int j=1; j&lt;=n; ++j){</a:t>
            </a:r>
          </a:p>
          <a:p>
            <a:r>
              <a:rPr lang="en-US"/>
              <a:t>        	pair p = b(</a:t>
            </a:r>
            <a:r>
              <a:rPr lang="en-US" err="1"/>
              <a:t>i</a:t>
            </a:r>
            <a:r>
              <a:rPr lang="en-US"/>
              <a:t>, j, n, width);</a:t>
            </a:r>
          </a:p>
          <a:p>
            <a:r>
              <a:rPr lang="en-US"/>
              <a:t>            string s = (string) (n*(i-1)+j);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drawRectGrid</a:t>
            </a:r>
            <a:r>
              <a:rPr lang="en-US"/>
              <a:t>(int m, int n, real width){</a:t>
            </a:r>
          </a:p>
          <a:p>
            <a:r>
              <a:rPr lang="en-US"/>
              <a:t>    for(int </a:t>
            </a:r>
            <a:r>
              <a:rPr lang="en-US" err="1"/>
              <a:t>i</a:t>
            </a:r>
            <a:r>
              <a:rPr lang="en-US"/>
              <a:t>=0; </a:t>
            </a:r>
            <a:r>
              <a:rPr lang="en-US" err="1"/>
              <a:t>i</a:t>
            </a:r>
            <a:r>
              <a:rPr lang="en-US"/>
              <a:t>&lt;=m;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m,i</a:t>
            </a:r>
            <a:r>
              <a:rPr lang="en-US"/>
              <a:t>*width));</a:t>
            </a:r>
          </a:p>
          <a:p>
            <a:r>
              <a:rPr lang="en-US"/>
              <a:t>    }</a:t>
            </a:r>
          </a:p>
          <a:p>
            <a:r>
              <a:rPr lang="en-US"/>
              <a:t>}</a:t>
            </a:r>
          </a:p>
          <a:p>
            <a:endParaRPr lang="en-US"/>
          </a:p>
          <a:p>
            <a:r>
              <a:rPr lang="en-US"/>
              <a:t>void </a:t>
            </a:r>
            <a:r>
              <a:rPr lang="en-US" err="1"/>
              <a:t>drawRectNumGrid</a:t>
            </a:r>
            <a:r>
              <a:rPr lang="en-US"/>
              <a:t>(int m, int n, real width){</a:t>
            </a:r>
          </a:p>
          <a:p>
            <a:r>
              <a:rPr lang="en-US"/>
              <a:t>    </a:t>
            </a:r>
            <a:r>
              <a:rPr lang="en-US" err="1"/>
              <a:t>drawRectGrid</a:t>
            </a:r>
            <a:r>
              <a:rPr lang="en-US"/>
              <a:t>(</a:t>
            </a:r>
            <a:r>
              <a:rPr lang="en-US" err="1"/>
              <a:t>m,n,width</a:t>
            </a:r>
            <a:r>
              <a:rPr lang="en-US"/>
              <a:t>);</a:t>
            </a:r>
          </a:p>
          <a:p>
            <a:r>
              <a:rPr lang="en-US"/>
              <a:t>    for(int </a:t>
            </a:r>
            <a:r>
              <a:rPr lang="en-US" err="1"/>
              <a:t>i</a:t>
            </a:r>
            <a:r>
              <a:rPr lang="en-US"/>
              <a:t>=1; </a:t>
            </a:r>
            <a:r>
              <a:rPr lang="en-US" err="1"/>
              <a:t>i</a:t>
            </a:r>
            <a:r>
              <a:rPr lang="en-US"/>
              <a:t>&lt;=n; ++</a:t>
            </a:r>
            <a:r>
              <a:rPr lang="en-US" err="1"/>
              <a:t>i</a:t>
            </a:r>
            <a:r>
              <a:rPr lang="en-US"/>
              <a:t>){</a:t>
            </a:r>
          </a:p>
          <a:p>
            <a:r>
              <a:rPr lang="en-US"/>
              <a:t>    	for(int j=1; j&lt;=m; ++j){</a:t>
            </a:r>
          </a:p>
          <a:p>
            <a:r>
              <a:rPr lang="en-US"/>
              <a:t>        	pair p = b(</a:t>
            </a:r>
            <a:r>
              <a:rPr lang="en-US" err="1"/>
              <a:t>i</a:t>
            </a:r>
            <a:r>
              <a:rPr lang="en-US"/>
              <a:t>, j, n, width);</a:t>
            </a:r>
          </a:p>
          <a:p>
            <a:r>
              <a:rPr lang="en-US"/>
              <a:t>            string s = (string) (m*(i-1)+j);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drawCustomNumGrid</a:t>
            </a:r>
            <a:r>
              <a:rPr lang="en-US"/>
              <a:t>(int n, real width, int[][] labels){</a:t>
            </a:r>
          </a:p>
          <a:p>
            <a:r>
              <a:rPr lang="en-US"/>
              <a:t>	</a:t>
            </a:r>
            <a:r>
              <a:rPr lang="en-US" err="1"/>
              <a:t>drawGrid</a:t>
            </a:r>
            <a:r>
              <a:rPr lang="en-US"/>
              <a:t>(n, width);</a:t>
            </a:r>
          </a:p>
          <a:p>
            <a:r>
              <a:rPr lang="en-US"/>
              <a:t>	for(int </a:t>
            </a:r>
            <a:r>
              <a:rPr lang="en-US" err="1"/>
              <a:t>i</a:t>
            </a:r>
            <a:r>
              <a:rPr lang="en-US"/>
              <a:t>=0; </a:t>
            </a:r>
            <a:r>
              <a:rPr lang="en-US" err="1"/>
              <a:t>i</a:t>
            </a:r>
            <a:r>
              <a:rPr lang="en-US"/>
              <a:t>&lt;=n-1; ++</a:t>
            </a:r>
            <a:r>
              <a:rPr lang="en-US" err="1"/>
              <a:t>i</a:t>
            </a:r>
            <a:r>
              <a:rPr lang="en-US"/>
              <a:t>){</a:t>
            </a:r>
          </a:p>
          <a:p>
            <a:r>
              <a:rPr lang="en-US"/>
              <a:t>    	for(int j=0; j&lt;=n-1;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drawCustomRectNumGrid</a:t>
            </a:r>
            <a:r>
              <a:rPr lang="en-US"/>
              <a:t>(int m, int n, real width, int[][] labels){</a:t>
            </a:r>
          </a:p>
          <a:p>
            <a:r>
              <a:rPr lang="en-US"/>
              <a:t>	</a:t>
            </a:r>
            <a:r>
              <a:rPr lang="en-US" err="1"/>
              <a:t>drawRectGrid</a:t>
            </a:r>
            <a:r>
              <a:rPr lang="en-US"/>
              <a:t>(m, n, width);</a:t>
            </a:r>
          </a:p>
          <a:p>
            <a:r>
              <a:rPr lang="en-US"/>
              <a:t>	for(int </a:t>
            </a:r>
            <a:r>
              <a:rPr lang="en-US" err="1"/>
              <a:t>i</a:t>
            </a:r>
            <a:r>
              <a:rPr lang="en-US"/>
              <a:t>=0; </a:t>
            </a:r>
            <a:r>
              <a:rPr lang="en-US" err="1"/>
              <a:t>i</a:t>
            </a:r>
            <a:r>
              <a:rPr lang="en-US"/>
              <a:t>&lt;=n-1; ++</a:t>
            </a:r>
            <a:r>
              <a:rPr lang="en-US" err="1"/>
              <a:t>i</a:t>
            </a:r>
            <a:r>
              <a:rPr lang="en-US"/>
              <a:t>){</a:t>
            </a:r>
          </a:p>
          <a:p>
            <a:r>
              <a:rPr lang="en-US"/>
              <a:t>    	for(int j=0; j&lt;=m-1;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drawRotate</a:t>
            </a:r>
            <a:r>
              <a:rPr lang="en-US"/>
              <a:t>(pair c, int size, real width, bool </a:t>
            </a:r>
            <a:r>
              <a:rPr lang="en-US" err="1"/>
              <a:t>ccw</a:t>
            </a:r>
            <a:r>
              <a:rPr lang="en-US"/>
              <a:t>){</a:t>
            </a:r>
          </a:p>
          <a:p>
            <a:r>
              <a:rPr lang="en-US"/>
              <a:t>	real r = (real) size;</a:t>
            </a:r>
          </a:p>
          <a:p>
            <a:r>
              <a:rPr lang="en-US"/>
              <a:t>    r = r/2 * width * .9;</a:t>
            </a:r>
          </a:p>
          <a:p>
            <a:r>
              <a:rPr lang="en-US"/>
              <a:t>    if(</a:t>
            </a:r>
            <a:r>
              <a:rPr lang="en-US" err="1"/>
              <a:t>ccw</a:t>
            </a:r>
            <a:r>
              <a:rPr lang="en-US"/>
              <a:t>){</a:t>
            </a:r>
          </a:p>
          <a:p>
            <a:r>
              <a:rPr lang="en-US"/>
              <a:t>        draw(arc(c, r, 65, 125), </a:t>
            </a:r>
            <a:r>
              <a:rPr lang="en-US" err="1"/>
              <a:t>ArcArrow</a:t>
            </a:r>
            <a:r>
              <a:rPr lang="en-US"/>
              <a:t>);</a:t>
            </a:r>
          </a:p>
          <a:p>
            <a:r>
              <a:rPr lang="en-US"/>
              <a:t>        draw(arc(c, r, 145, 215), </a:t>
            </a:r>
            <a:r>
              <a:rPr lang="en-US" err="1"/>
              <a:t>ArcArrow</a:t>
            </a:r>
            <a:r>
              <a:rPr lang="en-US"/>
              <a:t>);</a:t>
            </a:r>
          </a:p>
          <a:p>
            <a:r>
              <a:rPr lang="en-US"/>
              <a:t>        draw(arc(c, r, 235, 305), </a:t>
            </a:r>
            <a:r>
              <a:rPr lang="en-US" err="1"/>
              <a:t>ArcArrow</a:t>
            </a:r>
            <a:r>
              <a:rPr lang="en-US"/>
              <a:t>);</a:t>
            </a:r>
          </a:p>
          <a:p>
            <a:r>
              <a:rPr lang="en-US"/>
              <a:t>        draw(arc(c, r, 325, 360+35), </a:t>
            </a:r>
            <a:r>
              <a:rPr lang="en-US" err="1"/>
              <a:t>ArcArrow</a:t>
            </a:r>
            <a:r>
              <a:rPr lang="en-US"/>
              <a:t>);</a:t>
            </a:r>
          </a:p>
          <a:p>
            <a:r>
              <a:rPr lang="en-US"/>
              <a:t>    }else{</a:t>
            </a:r>
          </a:p>
          <a:p>
            <a:r>
              <a:rPr lang="en-US"/>
              <a:t>        draw(arc(c, r, 125, 65), </a:t>
            </a:r>
            <a:r>
              <a:rPr lang="en-US" err="1"/>
              <a:t>ArcArrow</a:t>
            </a:r>
            <a:r>
              <a:rPr lang="en-US"/>
              <a:t>);</a:t>
            </a:r>
          </a:p>
          <a:p>
            <a:r>
              <a:rPr lang="en-US"/>
              <a:t>        draw(arc(c, r, 215, 145), </a:t>
            </a:r>
            <a:r>
              <a:rPr lang="en-US" err="1"/>
              <a:t>ArcArrow</a:t>
            </a:r>
            <a:r>
              <a:rPr lang="en-US"/>
              <a:t>);</a:t>
            </a:r>
          </a:p>
          <a:p>
            <a:r>
              <a:rPr lang="en-US"/>
              <a:t>        draw(arc(c, r, 305, 235), </a:t>
            </a:r>
            <a:r>
              <a:rPr lang="en-US" err="1"/>
              <a:t>ArcArrow</a:t>
            </a:r>
            <a:r>
              <a:rPr lang="en-US"/>
              <a:t>);</a:t>
            </a:r>
          </a:p>
          <a:p>
            <a:r>
              <a:rPr lang="en-US"/>
              <a:t>        draw(arc(c, r, 360+35, 325), </a:t>
            </a:r>
            <a:r>
              <a:rPr lang="en-US" err="1"/>
              <a:t>ArcArrow</a:t>
            </a:r>
            <a:r>
              <a:rPr lang="en-US"/>
              <a:t>);</a:t>
            </a:r>
          </a:p>
          <a:p>
            <a:r>
              <a:rPr lang="en-US"/>
              <a:t>        </a:t>
            </a:r>
          </a:p>
          <a:p>
            <a:r>
              <a:rPr lang="en-US"/>
              <a:t>    }</a:t>
            </a:r>
          </a:p>
          <a:p>
            <a:r>
              <a:rPr lang="en-US"/>
              <a:t>	</a:t>
            </a:r>
          </a:p>
          <a:p>
            <a:r>
              <a:rPr lang="en-US"/>
              <a:t>}</a:t>
            </a:r>
          </a:p>
          <a:p>
            <a:endParaRPr lang="en-US"/>
          </a:p>
          <a:p>
            <a:r>
              <a:rPr lang="en-US"/>
              <a:t>void </a:t>
            </a:r>
            <a:r>
              <a:rPr lang="en-US" err="1"/>
              <a:t>fillSquare</a:t>
            </a:r>
            <a:r>
              <a:rPr lang="en-US"/>
              <a:t>(int x, int y, int n, real width, pen p){</a:t>
            </a:r>
          </a:p>
          <a:p>
            <a:r>
              <a:rPr lang="en-US"/>
              <a:t>	fill(b(x-.5,y-.5,n,width)--b(x+.5,y-.5,n,width)--b(x+.5,y+.5,n,width)--b(x-.5,y+.5,n,width)--</a:t>
            </a:r>
            <a:r>
              <a:rPr lang="en-US" err="1"/>
              <a:t>cycle,p</a:t>
            </a:r>
            <a:r>
              <a:rPr lang="en-US"/>
              <a:t>);</a:t>
            </a:r>
          </a:p>
          <a:p>
            <a:r>
              <a:rPr lang="en-US"/>
              <a:t>}</a:t>
            </a:r>
          </a:p>
          <a:p>
            <a:endParaRPr lang="en-US"/>
          </a:p>
          <a:p>
            <a:r>
              <a:rPr lang="en-US" err="1"/>
              <a:t>fillSquare</a:t>
            </a:r>
            <a:r>
              <a:rPr lang="en-US"/>
              <a:t>(5,6,9,10,orange);</a:t>
            </a:r>
          </a:p>
          <a:p>
            <a:r>
              <a:rPr lang="en-US" err="1"/>
              <a:t>fillSquare</a:t>
            </a:r>
            <a:r>
              <a:rPr lang="en-US"/>
              <a:t>(1,8,9,10,green);</a:t>
            </a:r>
          </a:p>
          <a:p>
            <a:r>
              <a:rPr lang="en-US" err="1"/>
              <a:t>drawRectGrid</a:t>
            </a:r>
            <a:r>
              <a:rPr lang="en-US"/>
              <a:t>(10, 9, 10);</a:t>
            </a:r>
          </a:p>
          <a:p>
            <a:r>
              <a:rPr lang="en-US"/>
              <a:t>label("$7$",b(1,8,9,10));</a:t>
            </a:r>
          </a:p>
          <a:p>
            <a:r>
              <a:rPr lang="en-US" err="1"/>
              <a:t>drawRotate</a:t>
            </a:r>
            <a:r>
              <a:rPr lang="en-US"/>
              <a:t>(b(5,6,9,10),9,10.5,true); //+.5 is an adjustment</a:t>
            </a:r>
          </a:p>
          <a:p>
            <a:r>
              <a:rPr lang="en-US"/>
              <a:t>[/</a:t>
            </a:r>
            <a:r>
              <a:rPr lang="en-US" err="1"/>
              <a:t>asy</a:t>
            </a:r>
            <a:r>
              <a:rPr lang="en-US"/>
              <a:t>]</a:t>
            </a:r>
          </a:p>
        </p:txBody>
      </p:sp>
      <p:sp>
        <p:nvSpPr>
          <p:cNvPr id="4" name="Slide Number Placeholder 3"/>
          <p:cNvSpPr>
            <a:spLocks noGrp="1"/>
          </p:cNvSpPr>
          <p:nvPr>
            <p:ph type="sldNum" sz="quarter" idx="5"/>
          </p:nvPr>
        </p:nvSpPr>
        <p:spPr/>
        <p:txBody>
          <a:bodyPr/>
          <a:lstStyle/>
          <a:p>
            <a:fld id="{6D869147-3183-4209-9937-49A558F27DD2}" type="slidenum">
              <a:rPr lang="en-US" smtClean="0"/>
              <a:t>30</a:t>
            </a:fld>
            <a:endParaRPr lang="en-US"/>
          </a:p>
        </p:txBody>
      </p:sp>
    </p:spTree>
    <p:extLst>
      <p:ext uri="{BB962C8B-B14F-4D97-AF65-F5344CB8AC3E}">
        <p14:creationId xmlns:p14="http://schemas.microsoft.com/office/powerpoint/2010/main" val="4279631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err="1"/>
              <a:t>asy</a:t>
            </a:r>
            <a:r>
              <a:rPr lang="en-US"/>
              <a:t>]</a:t>
            </a:r>
          </a:p>
          <a:p>
            <a:r>
              <a:rPr lang="en-US"/>
              <a:t>size(5cm);</a:t>
            </a:r>
          </a:p>
          <a:p>
            <a:r>
              <a:rPr lang="en-US"/>
              <a:t>void </a:t>
            </a:r>
            <a:r>
              <a:rPr lang="en-US" err="1"/>
              <a:t>drawGrid</a:t>
            </a:r>
            <a:r>
              <a:rPr lang="en-US"/>
              <a:t>(int n, real width){</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n,i</a:t>
            </a:r>
            <a:r>
              <a:rPr lang="en-US"/>
              <a:t>*width));</a:t>
            </a:r>
          </a:p>
          <a:p>
            <a:r>
              <a:rPr lang="en-US"/>
              <a:t>    }</a:t>
            </a:r>
          </a:p>
          <a:p>
            <a:r>
              <a:rPr lang="en-US"/>
              <a:t>}</a:t>
            </a:r>
          </a:p>
          <a:p>
            <a:endParaRPr lang="en-US"/>
          </a:p>
          <a:p>
            <a:r>
              <a:rPr lang="en-US"/>
              <a:t>pair b(real x, real y, int n, real width){</a:t>
            </a:r>
          </a:p>
          <a:p>
            <a:r>
              <a:rPr lang="en-US"/>
              <a:t>	//real width = 10.0;</a:t>
            </a:r>
          </a:p>
          <a:p>
            <a:r>
              <a:rPr lang="en-US"/>
              <a:t>    //int n = 8;</a:t>
            </a:r>
          </a:p>
          <a:p>
            <a:r>
              <a:rPr lang="en-US"/>
              <a:t>	real </a:t>
            </a:r>
            <a:r>
              <a:rPr lang="en-US" err="1"/>
              <a:t>newx</a:t>
            </a:r>
            <a:r>
              <a:rPr lang="en-US"/>
              <a:t> = y;</a:t>
            </a:r>
          </a:p>
          <a:p>
            <a:r>
              <a:rPr lang="en-US"/>
              <a:t>    real </a:t>
            </a:r>
            <a:r>
              <a:rPr lang="en-US" err="1"/>
              <a:t>newy</a:t>
            </a:r>
            <a:r>
              <a:rPr lang="en-US"/>
              <a:t> = n+1-x;</a:t>
            </a:r>
          </a:p>
          <a:p>
            <a:r>
              <a:rPr lang="en-US"/>
              <a:t>    return (</a:t>
            </a:r>
            <a:r>
              <a:rPr lang="en-US" err="1"/>
              <a:t>newx</a:t>
            </a:r>
            <a:r>
              <a:rPr lang="en-US"/>
              <a:t>*width-width/2, </a:t>
            </a:r>
            <a:r>
              <a:rPr lang="en-US" err="1"/>
              <a:t>newy</a:t>
            </a:r>
            <a:r>
              <a:rPr lang="en-US"/>
              <a:t>*width-width/2);</a:t>
            </a:r>
          </a:p>
          <a:p>
            <a:r>
              <a:rPr lang="en-US"/>
              <a:t>}</a:t>
            </a:r>
          </a:p>
          <a:p>
            <a:endParaRPr lang="en-US"/>
          </a:p>
          <a:p>
            <a:r>
              <a:rPr lang="en-US"/>
              <a:t>void </a:t>
            </a:r>
            <a:r>
              <a:rPr lang="en-US" err="1"/>
              <a:t>drawNumGrid</a:t>
            </a:r>
            <a:r>
              <a:rPr lang="en-US"/>
              <a:t>(int n, real width){</a:t>
            </a:r>
          </a:p>
          <a:p>
            <a:r>
              <a:rPr lang="en-US"/>
              <a:t>	</a:t>
            </a:r>
            <a:r>
              <a:rPr lang="en-US" err="1"/>
              <a:t>drawGrid</a:t>
            </a:r>
            <a:r>
              <a:rPr lang="en-US"/>
              <a:t>(n, width);</a:t>
            </a:r>
          </a:p>
          <a:p>
            <a:r>
              <a:rPr lang="en-US"/>
              <a:t>	for(int </a:t>
            </a:r>
            <a:r>
              <a:rPr lang="en-US" err="1"/>
              <a:t>i</a:t>
            </a:r>
            <a:r>
              <a:rPr lang="en-US"/>
              <a:t>=1; </a:t>
            </a:r>
            <a:r>
              <a:rPr lang="en-US" err="1"/>
              <a:t>i</a:t>
            </a:r>
            <a:r>
              <a:rPr lang="en-US"/>
              <a:t>&lt;=n; ++</a:t>
            </a:r>
            <a:r>
              <a:rPr lang="en-US" err="1"/>
              <a:t>i</a:t>
            </a:r>
            <a:r>
              <a:rPr lang="en-US"/>
              <a:t>){</a:t>
            </a:r>
          </a:p>
          <a:p>
            <a:r>
              <a:rPr lang="en-US"/>
              <a:t>    	for(int j=1; j&lt;=n; ++j){</a:t>
            </a:r>
          </a:p>
          <a:p>
            <a:r>
              <a:rPr lang="en-US"/>
              <a:t>        	pair p = b(</a:t>
            </a:r>
            <a:r>
              <a:rPr lang="en-US" err="1"/>
              <a:t>i</a:t>
            </a:r>
            <a:r>
              <a:rPr lang="en-US"/>
              <a:t>, j, n, width);</a:t>
            </a:r>
          </a:p>
          <a:p>
            <a:r>
              <a:rPr lang="en-US"/>
              <a:t>            string s = (string) (n*(i-1)+j);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drawRectGrid</a:t>
            </a:r>
            <a:r>
              <a:rPr lang="en-US"/>
              <a:t>(int m, int n, real width){</a:t>
            </a:r>
          </a:p>
          <a:p>
            <a:r>
              <a:rPr lang="en-US"/>
              <a:t>    for(int </a:t>
            </a:r>
            <a:r>
              <a:rPr lang="en-US" err="1"/>
              <a:t>i</a:t>
            </a:r>
            <a:r>
              <a:rPr lang="en-US"/>
              <a:t>=0; </a:t>
            </a:r>
            <a:r>
              <a:rPr lang="en-US" err="1"/>
              <a:t>i</a:t>
            </a:r>
            <a:r>
              <a:rPr lang="en-US"/>
              <a:t>&lt;=m;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m,i</a:t>
            </a:r>
            <a:r>
              <a:rPr lang="en-US"/>
              <a:t>*width));</a:t>
            </a:r>
          </a:p>
          <a:p>
            <a:r>
              <a:rPr lang="en-US"/>
              <a:t>    }</a:t>
            </a:r>
          </a:p>
          <a:p>
            <a:r>
              <a:rPr lang="en-US"/>
              <a:t>}</a:t>
            </a:r>
          </a:p>
          <a:p>
            <a:endParaRPr lang="en-US"/>
          </a:p>
          <a:p>
            <a:r>
              <a:rPr lang="en-US"/>
              <a:t>void </a:t>
            </a:r>
            <a:r>
              <a:rPr lang="en-US" err="1"/>
              <a:t>drawRectNumGrid</a:t>
            </a:r>
            <a:r>
              <a:rPr lang="en-US"/>
              <a:t>(int m, int n, real width){</a:t>
            </a:r>
          </a:p>
          <a:p>
            <a:r>
              <a:rPr lang="en-US"/>
              <a:t>    </a:t>
            </a:r>
            <a:r>
              <a:rPr lang="en-US" err="1"/>
              <a:t>drawRectGrid</a:t>
            </a:r>
            <a:r>
              <a:rPr lang="en-US"/>
              <a:t>(</a:t>
            </a:r>
            <a:r>
              <a:rPr lang="en-US" err="1"/>
              <a:t>m,n,width</a:t>
            </a:r>
            <a:r>
              <a:rPr lang="en-US"/>
              <a:t>);</a:t>
            </a:r>
          </a:p>
          <a:p>
            <a:r>
              <a:rPr lang="en-US"/>
              <a:t>    for(int </a:t>
            </a:r>
            <a:r>
              <a:rPr lang="en-US" err="1"/>
              <a:t>i</a:t>
            </a:r>
            <a:r>
              <a:rPr lang="en-US"/>
              <a:t>=1; </a:t>
            </a:r>
            <a:r>
              <a:rPr lang="en-US" err="1"/>
              <a:t>i</a:t>
            </a:r>
            <a:r>
              <a:rPr lang="en-US"/>
              <a:t>&lt;=n; ++</a:t>
            </a:r>
            <a:r>
              <a:rPr lang="en-US" err="1"/>
              <a:t>i</a:t>
            </a:r>
            <a:r>
              <a:rPr lang="en-US"/>
              <a:t>){</a:t>
            </a:r>
          </a:p>
          <a:p>
            <a:r>
              <a:rPr lang="en-US"/>
              <a:t>    	for(int j=1; j&lt;=m; ++j){</a:t>
            </a:r>
          </a:p>
          <a:p>
            <a:r>
              <a:rPr lang="en-US"/>
              <a:t>        	pair p = b(</a:t>
            </a:r>
            <a:r>
              <a:rPr lang="en-US" err="1"/>
              <a:t>i</a:t>
            </a:r>
            <a:r>
              <a:rPr lang="en-US"/>
              <a:t>, j, n, width);</a:t>
            </a:r>
          </a:p>
          <a:p>
            <a:r>
              <a:rPr lang="en-US"/>
              <a:t>            string s = (string) (m*(i-1)+j);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drawCustomNumGrid</a:t>
            </a:r>
            <a:r>
              <a:rPr lang="en-US"/>
              <a:t>(int n, real width, int[][] labels){</a:t>
            </a:r>
          </a:p>
          <a:p>
            <a:r>
              <a:rPr lang="en-US"/>
              <a:t>	</a:t>
            </a:r>
            <a:r>
              <a:rPr lang="en-US" err="1"/>
              <a:t>drawGrid</a:t>
            </a:r>
            <a:r>
              <a:rPr lang="en-US"/>
              <a:t>(n, width);</a:t>
            </a:r>
          </a:p>
          <a:p>
            <a:r>
              <a:rPr lang="en-US"/>
              <a:t>	for(int </a:t>
            </a:r>
            <a:r>
              <a:rPr lang="en-US" err="1"/>
              <a:t>i</a:t>
            </a:r>
            <a:r>
              <a:rPr lang="en-US"/>
              <a:t>=0; </a:t>
            </a:r>
            <a:r>
              <a:rPr lang="en-US" err="1"/>
              <a:t>i</a:t>
            </a:r>
            <a:r>
              <a:rPr lang="en-US"/>
              <a:t>&lt;=n-1; ++</a:t>
            </a:r>
            <a:r>
              <a:rPr lang="en-US" err="1"/>
              <a:t>i</a:t>
            </a:r>
            <a:r>
              <a:rPr lang="en-US"/>
              <a:t>){</a:t>
            </a:r>
          </a:p>
          <a:p>
            <a:r>
              <a:rPr lang="en-US"/>
              <a:t>    	for(int j=0; j&lt;=n-1;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drawCustomRectNumGrid</a:t>
            </a:r>
            <a:r>
              <a:rPr lang="en-US"/>
              <a:t>(int m, int n, real width, int[][] labels){</a:t>
            </a:r>
          </a:p>
          <a:p>
            <a:r>
              <a:rPr lang="en-US"/>
              <a:t>	</a:t>
            </a:r>
            <a:r>
              <a:rPr lang="en-US" err="1"/>
              <a:t>drawRectGrid</a:t>
            </a:r>
            <a:r>
              <a:rPr lang="en-US"/>
              <a:t>(m, n, width);</a:t>
            </a:r>
          </a:p>
          <a:p>
            <a:r>
              <a:rPr lang="en-US"/>
              <a:t>	for(int </a:t>
            </a:r>
            <a:r>
              <a:rPr lang="en-US" err="1"/>
              <a:t>i</a:t>
            </a:r>
            <a:r>
              <a:rPr lang="en-US"/>
              <a:t>=0; </a:t>
            </a:r>
            <a:r>
              <a:rPr lang="en-US" err="1"/>
              <a:t>i</a:t>
            </a:r>
            <a:r>
              <a:rPr lang="en-US"/>
              <a:t>&lt;=n-1; ++</a:t>
            </a:r>
            <a:r>
              <a:rPr lang="en-US" err="1"/>
              <a:t>i</a:t>
            </a:r>
            <a:r>
              <a:rPr lang="en-US"/>
              <a:t>){</a:t>
            </a:r>
          </a:p>
          <a:p>
            <a:r>
              <a:rPr lang="en-US"/>
              <a:t>    	for(int j=0; j&lt;=m-1;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drawRotate</a:t>
            </a:r>
            <a:r>
              <a:rPr lang="en-US"/>
              <a:t>(pair c, int size, real width, bool </a:t>
            </a:r>
            <a:r>
              <a:rPr lang="en-US" err="1"/>
              <a:t>ccw</a:t>
            </a:r>
            <a:r>
              <a:rPr lang="en-US"/>
              <a:t>){</a:t>
            </a:r>
          </a:p>
          <a:p>
            <a:r>
              <a:rPr lang="en-US"/>
              <a:t>	real r = (real) size;</a:t>
            </a:r>
          </a:p>
          <a:p>
            <a:r>
              <a:rPr lang="en-US"/>
              <a:t>    r = r/2 * width * .9;</a:t>
            </a:r>
          </a:p>
          <a:p>
            <a:r>
              <a:rPr lang="en-US"/>
              <a:t>    if(</a:t>
            </a:r>
            <a:r>
              <a:rPr lang="en-US" err="1"/>
              <a:t>ccw</a:t>
            </a:r>
            <a:r>
              <a:rPr lang="en-US"/>
              <a:t>){</a:t>
            </a:r>
          </a:p>
          <a:p>
            <a:r>
              <a:rPr lang="en-US"/>
              <a:t>        draw(arc(c, r, 65, 125), </a:t>
            </a:r>
            <a:r>
              <a:rPr lang="en-US" err="1"/>
              <a:t>ArcArrow</a:t>
            </a:r>
            <a:r>
              <a:rPr lang="en-US"/>
              <a:t>);</a:t>
            </a:r>
          </a:p>
          <a:p>
            <a:r>
              <a:rPr lang="en-US"/>
              <a:t>        draw(arc(c, r, 145, 215), </a:t>
            </a:r>
            <a:r>
              <a:rPr lang="en-US" err="1"/>
              <a:t>ArcArrow</a:t>
            </a:r>
            <a:r>
              <a:rPr lang="en-US"/>
              <a:t>);</a:t>
            </a:r>
          </a:p>
          <a:p>
            <a:r>
              <a:rPr lang="en-US"/>
              <a:t>        draw(arc(c, r, 235, 305), </a:t>
            </a:r>
            <a:r>
              <a:rPr lang="en-US" err="1"/>
              <a:t>ArcArrow</a:t>
            </a:r>
            <a:r>
              <a:rPr lang="en-US"/>
              <a:t>);</a:t>
            </a:r>
          </a:p>
          <a:p>
            <a:r>
              <a:rPr lang="en-US"/>
              <a:t>        draw(arc(c, r, 325, 360+35), </a:t>
            </a:r>
            <a:r>
              <a:rPr lang="en-US" err="1"/>
              <a:t>ArcArrow</a:t>
            </a:r>
            <a:r>
              <a:rPr lang="en-US"/>
              <a:t>);</a:t>
            </a:r>
          </a:p>
          <a:p>
            <a:r>
              <a:rPr lang="en-US"/>
              <a:t>    }else{</a:t>
            </a:r>
          </a:p>
          <a:p>
            <a:r>
              <a:rPr lang="en-US"/>
              <a:t>        draw(arc(c, r, 125, 65), </a:t>
            </a:r>
            <a:r>
              <a:rPr lang="en-US" err="1"/>
              <a:t>ArcArrow</a:t>
            </a:r>
            <a:r>
              <a:rPr lang="en-US"/>
              <a:t>);</a:t>
            </a:r>
          </a:p>
          <a:p>
            <a:r>
              <a:rPr lang="en-US"/>
              <a:t>        draw(arc(c, r, 215, 145), </a:t>
            </a:r>
            <a:r>
              <a:rPr lang="en-US" err="1"/>
              <a:t>ArcArrow</a:t>
            </a:r>
            <a:r>
              <a:rPr lang="en-US"/>
              <a:t>);</a:t>
            </a:r>
          </a:p>
          <a:p>
            <a:r>
              <a:rPr lang="en-US"/>
              <a:t>        draw(arc(c, r, 305, 235), </a:t>
            </a:r>
            <a:r>
              <a:rPr lang="en-US" err="1"/>
              <a:t>ArcArrow</a:t>
            </a:r>
            <a:r>
              <a:rPr lang="en-US"/>
              <a:t>);</a:t>
            </a:r>
          </a:p>
          <a:p>
            <a:r>
              <a:rPr lang="en-US"/>
              <a:t>        draw(arc(c, r, 360+35, 325), </a:t>
            </a:r>
            <a:r>
              <a:rPr lang="en-US" err="1"/>
              <a:t>ArcArrow</a:t>
            </a:r>
            <a:r>
              <a:rPr lang="en-US"/>
              <a:t>);</a:t>
            </a:r>
          </a:p>
          <a:p>
            <a:r>
              <a:rPr lang="en-US"/>
              <a:t>        </a:t>
            </a:r>
          </a:p>
          <a:p>
            <a:r>
              <a:rPr lang="en-US"/>
              <a:t>    }</a:t>
            </a:r>
          </a:p>
          <a:p>
            <a:r>
              <a:rPr lang="en-US"/>
              <a:t>	</a:t>
            </a:r>
          </a:p>
          <a:p>
            <a:r>
              <a:rPr lang="en-US"/>
              <a:t>}</a:t>
            </a:r>
          </a:p>
          <a:p>
            <a:endParaRPr lang="en-US"/>
          </a:p>
          <a:p>
            <a:r>
              <a:rPr lang="en-US"/>
              <a:t>void </a:t>
            </a:r>
            <a:r>
              <a:rPr lang="en-US" err="1"/>
              <a:t>fillSquare</a:t>
            </a:r>
            <a:r>
              <a:rPr lang="en-US"/>
              <a:t>(int x, int y, int n, real width, pen p){</a:t>
            </a:r>
          </a:p>
          <a:p>
            <a:r>
              <a:rPr lang="en-US"/>
              <a:t>	fill(b(x-.5,y-.5,n,width)--b(x+.5,y-.5,n,width)--b(x+.5,y+.5,n,width)--b(x-.5,y+.5,n,width)--</a:t>
            </a:r>
            <a:r>
              <a:rPr lang="en-US" err="1"/>
              <a:t>cycle,p</a:t>
            </a:r>
            <a:r>
              <a:rPr lang="en-US"/>
              <a:t>);</a:t>
            </a:r>
          </a:p>
          <a:p>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fill(b(4.5,1.5,9,10)--b(9.5,1.5,9,10)--b(9.5,6.5,9,10)--b(4.5,6.5,9,10)--</a:t>
            </a:r>
            <a:r>
              <a:rPr lang="en-US" err="1"/>
              <a:t>cycle,rgb</a:t>
            </a:r>
            <a:r>
              <a:rPr lang="en-US"/>
              <a:t>(1,.8,.8));</a:t>
            </a:r>
          </a:p>
          <a:p>
            <a:endParaRPr lang="en-US"/>
          </a:p>
          <a:p>
            <a:r>
              <a:rPr lang="en-US" err="1"/>
              <a:t>fillSquare</a:t>
            </a:r>
            <a:r>
              <a:rPr lang="en-US"/>
              <a:t>(5,6,9,10,orange);</a:t>
            </a:r>
          </a:p>
          <a:p>
            <a:r>
              <a:rPr lang="en-US" err="1"/>
              <a:t>fillSquare</a:t>
            </a:r>
            <a:r>
              <a:rPr lang="en-US"/>
              <a:t>(1,8,9,10,green);</a:t>
            </a:r>
          </a:p>
          <a:p>
            <a:r>
              <a:rPr lang="en-US" err="1"/>
              <a:t>drawRectGrid</a:t>
            </a:r>
            <a:r>
              <a:rPr lang="en-US"/>
              <a:t>(10, 9, 10);</a:t>
            </a:r>
          </a:p>
          <a:p>
            <a:r>
              <a:rPr lang="en-US"/>
              <a:t>label("$7$",b(1,8,9,10));</a:t>
            </a:r>
          </a:p>
          <a:p>
            <a:r>
              <a:rPr lang="en-US" err="1"/>
              <a:t>drawRotate</a:t>
            </a:r>
            <a:r>
              <a:rPr lang="en-US"/>
              <a:t>(b(5,6,9,10),9,10.5,true); //+.5 is an adjustment</a:t>
            </a:r>
          </a:p>
          <a:p>
            <a:r>
              <a:rPr lang="en-US"/>
              <a:t>draw(b(1,8,9,10)--b(9,4,9,10),</a:t>
            </a:r>
            <a:r>
              <a:rPr lang="en-US" err="1"/>
              <a:t>blue,Arrow</a:t>
            </a:r>
            <a:r>
              <a:rPr lang="en-US"/>
              <a:t>);</a:t>
            </a:r>
          </a:p>
          <a:p>
            <a:r>
              <a:rPr lang="en-US"/>
              <a:t>[/</a:t>
            </a:r>
            <a:r>
              <a:rPr lang="en-US" err="1"/>
              <a:t>asy</a:t>
            </a:r>
            <a:r>
              <a:rPr lang="en-US"/>
              <a:t>]</a:t>
            </a:r>
          </a:p>
        </p:txBody>
      </p:sp>
      <p:sp>
        <p:nvSpPr>
          <p:cNvPr id="4" name="Slide Number Placeholder 3"/>
          <p:cNvSpPr>
            <a:spLocks noGrp="1"/>
          </p:cNvSpPr>
          <p:nvPr>
            <p:ph type="sldNum" sz="quarter" idx="5"/>
          </p:nvPr>
        </p:nvSpPr>
        <p:spPr/>
        <p:txBody>
          <a:bodyPr/>
          <a:lstStyle/>
          <a:p>
            <a:fld id="{6D869147-3183-4209-9937-49A558F27DD2}" type="slidenum">
              <a:rPr lang="en-US" smtClean="0"/>
              <a:t>31</a:t>
            </a:fld>
            <a:endParaRPr lang="en-US"/>
          </a:p>
        </p:txBody>
      </p:sp>
    </p:spTree>
    <p:extLst>
      <p:ext uri="{BB962C8B-B14F-4D97-AF65-F5344CB8AC3E}">
        <p14:creationId xmlns:p14="http://schemas.microsoft.com/office/powerpoint/2010/main" val="24293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err="1"/>
              <a:t>asy</a:t>
            </a:r>
            <a:r>
              <a:rPr lang="en-US"/>
              <a:t>]</a:t>
            </a:r>
          </a:p>
          <a:p>
            <a:r>
              <a:rPr lang="en-US"/>
              <a:t>size(5cm);</a:t>
            </a:r>
          </a:p>
          <a:p>
            <a:r>
              <a:rPr lang="en-US"/>
              <a:t>void </a:t>
            </a:r>
            <a:r>
              <a:rPr lang="en-US" err="1"/>
              <a:t>drawGrid</a:t>
            </a:r>
            <a:r>
              <a:rPr lang="en-US"/>
              <a:t>(int n, real width){</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n,i</a:t>
            </a:r>
            <a:r>
              <a:rPr lang="en-US"/>
              <a:t>*width));</a:t>
            </a:r>
          </a:p>
          <a:p>
            <a:r>
              <a:rPr lang="en-US"/>
              <a:t>    }</a:t>
            </a:r>
          </a:p>
          <a:p>
            <a:r>
              <a:rPr lang="en-US"/>
              <a:t>}</a:t>
            </a:r>
          </a:p>
          <a:p>
            <a:endParaRPr lang="en-US"/>
          </a:p>
          <a:p>
            <a:r>
              <a:rPr lang="en-US"/>
              <a:t>pair b(real x, real y, int n, real width){</a:t>
            </a:r>
          </a:p>
          <a:p>
            <a:r>
              <a:rPr lang="en-US"/>
              <a:t>	//real width = 10.0;</a:t>
            </a:r>
          </a:p>
          <a:p>
            <a:r>
              <a:rPr lang="en-US"/>
              <a:t>    //int n = 8;</a:t>
            </a:r>
          </a:p>
          <a:p>
            <a:r>
              <a:rPr lang="en-US"/>
              <a:t>	real </a:t>
            </a:r>
            <a:r>
              <a:rPr lang="en-US" err="1"/>
              <a:t>newx</a:t>
            </a:r>
            <a:r>
              <a:rPr lang="en-US"/>
              <a:t> = y;</a:t>
            </a:r>
          </a:p>
          <a:p>
            <a:r>
              <a:rPr lang="en-US"/>
              <a:t>    real </a:t>
            </a:r>
            <a:r>
              <a:rPr lang="en-US" err="1"/>
              <a:t>newy</a:t>
            </a:r>
            <a:r>
              <a:rPr lang="en-US"/>
              <a:t> = n+1-x;</a:t>
            </a:r>
          </a:p>
          <a:p>
            <a:r>
              <a:rPr lang="en-US"/>
              <a:t>    return (</a:t>
            </a:r>
            <a:r>
              <a:rPr lang="en-US" err="1"/>
              <a:t>newx</a:t>
            </a:r>
            <a:r>
              <a:rPr lang="en-US"/>
              <a:t>*width-width/2, </a:t>
            </a:r>
            <a:r>
              <a:rPr lang="en-US" err="1"/>
              <a:t>newy</a:t>
            </a:r>
            <a:r>
              <a:rPr lang="en-US"/>
              <a:t>*width-width/2);</a:t>
            </a:r>
          </a:p>
          <a:p>
            <a:r>
              <a:rPr lang="en-US"/>
              <a:t>}</a:t>
            </a:r>
          </a:p>
          <a:p>
            <a:endParaRPr lang="en-US"/>
          </a:p>
          <a:p>
            <a:r>
              <a:rPr lang="en-US"/>
              <a:t>void </a:t>
            </a:r>
            <a:r>
              <a:rPr lang="en-US" err="1"/>
              <a:t>drawNumGrid</a:t>
            </a:r>
            <a:r>
              <a:rPr lang="en-US"/>
              <a:t>(int n, real width){</a:t>
            </a:r>
          </a:p>
          <a:p>
            <a:r>
              <a:rPr lang="en-US"/>
              <a:t>	</a:t>
            </a:r>
            <a:r>
              <a:rPr lang="en-US" err="1"/>
              <a:t>drawGrid</a:t>
            </a:r>
            <a:r>
              <a:rPr lang="en-US"/>
              <a:t>(n, width);</a:t>
            </a:r>
          </a:p>
          <a:p>
            <a:r>
              <a:rPr lang="en-US"/>
              <a:t>	for(int </a:t>
            </a:r>
            <a:r>
              <a:rPr lang="en-US" err="1"/>
              <a:t>i</a:t>
            </a:r>
            <a:r>
              <a:rPr lang="en-US"/>
              <a:t>=1; </a:t>
            </a:r>
            <a:r>
              <a:rPr lang="en-US" err="1"/>
              <a:t>i</a:t>
            </a:r>
            <a:r>
              <a:rPr lang="en-US"/>
              <a:t>&lt;=n; ++</a:t>
            </a:r>
            <a:r>
              <a:rPr lang="en-US" err="1"/>
              <a:t>i</a:t>
            </a:r>
            <a:r>
              <a:rPr lang="en-US"/>
              <a:t>){</a:t>
            </a:r>
          </a:p>
          <a:p>
            <a:r>
              <a:rPr lang="en-US"/>
              <a:t>    	for(int j=1; j&lt;=n; ++j){</a:t>
            </a:r>
          </a:p>
          <a:p>
            <a:r>
              <a:rPr lang="en-US"/>
              <a:t>        	pair p = b(</a:t>
            </a:r>
            <a:r>
              <a:rPr lang="en-US" err="1"/>
              <a:t>i</a:t>
            </a:r>
            <a:r>
              <a:rPr lang="en-US"/>
              <a:t>, j, n, width);</a:t>
            </a:r>
          </a:p>
          <a:p>
            <a:r>
              <a:rPr lang="en-US"/>
              <a:t>            string s = (string) (n*(i-1)+j);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drawRectGrid</a:t>
            </a:r>
            <a:r>
              <a:rPr lang="en-US"/>
              <a:t>(int m, int n, real width){</a:t>
            </a:r>
          </a:p>
          <a:p>
            <a:r>
              <a:rPr lang="en-US"/>
              <a:t>    for(int </a:t>
            </a:r>
            <a:r>
              <a:rPr lang="en-US" err="1"/>
              <a:t>i</a:t>
            </a:r>
            <a:r>
              <a:rPr lang="en-US"/>
              <a:t>=0; </a:t>
            </a:r>
            <a:r>
              <a:rPr lang="en-US" err="1"/>
              <a:t>i</a:t>
            </a:r>
            <a:r>
              <a:rPr lang="en-US"/>
              <a:t>&lt;=m;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m,i</a:t>
            </a:r>
            <a:r>
              <a:rPr lang="en-US"/>
              <a:t>*width));</a:t>
            </a:r>
          </a:p>
          <a:p>
            <a:r>
              <a:rPr lang="en-US"/>
              <a:t>    }</a:t>
            </a:r>
          </a:p>
          <a:p>
            <a:r>
              <a:rPr lang="en-US"/>
              <a:t>}</a:t>
            </a:r>
          </a:p>
          <a:p>
            <a:endParaRPr lang="en-US"/>
          </a:p>
          <a:p>
            <a:r>
              <a:rPr lang="en-US"/>
              <a:t>void </a:t>
            </a:r>
            <a:r>
              <a:rPr lang="en-US" err="1"/>
              <a:t>drawRectNumGrid</a:t>
            </a:r>
            <a:r>
              <a:rPr lang="en-US"/>
              <a:t>(int m, int n, real width){</a:t>
            </a:r>
          </a:p>
          <a:p>
            <a:r>
              <a:rPr lang="en-US"/>
              <a:t>    </a:t>
            </a:r>
            <a:r>
              <a:rPr lang="en-US" err="1"/>
              <a:t>drawRectGrid</a:t>
            </a:r>
            <a:r>
              <a:rPr lang="en-US"/>
              <a:t>(</a:t>
            </a:r>
            <a:r>
              <a:rPr lang="en-US" err="1"/>
              <a:t>m,n,width</a:t>
            </a:r>
            <a:r>
              <a:rPr lang="en-US"/>
              <a:t>);</a:t>
            </a:r>
          </a:p>
          <a:p>
            <a:r>
              <a:rPr lang="en-US"/>
              <a:t>    for(int </a:t>
            </a:r>
            <a:r>
              <a:rPr lang="en-US" err="1"/>
              <a:t>i</a:t>
            </a:r>
            <a:r>
              <a:rPr lang="en-US"/>
              <a:t>=1; </a:t>
            </a:r>
            <a:r>
              <a:rPr lang="en-US" err="1"/>
              <a:t>i</a:t>
            </a:r>
            <a:r>
              <a:rPr lang="en-US"/>
              <a:t>&lt;=n; ++</a:t>
            </a:r>
            <a:r>
              <a:rPr lang="en-US" err="1"/>
              <a:t>i</a:t>
            </a:r>
            <a:r>
              <a:rPr lang="en-US"/>
              <a:t>){</a:t>
            </a:r>
          </a:p>
          <a:p>
            <a:r>
              <a:rPr lang="en-US"/>
              <a:t>    	for(int j=1; j&lt;=m; ++j){</a:t>
            </a:r>
          </a:p>
          <a:p>
            <a:r>
              <a:rPr lang="en-US"/>
              <a:t>        	pair p = b(</a:t>
            </a:r>
            <a:r>
              <a:rPr lang="en-US" err="1"/>
              <a:t>i</a:t>
            </a:r>
            <a:r>
              <a:rPr lang="en-US"/>
              <a:t>, j, n, width);</a:t>
            </a:r>
          </a:p>
          <a:p>
            <a:r>
              <a:rPr lang="en-US"/>
              <a:t>            string s = (string) (m*(i-1)+j);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drawCustomNumGrid</a:t>
            </a:r>
            <a:r>
              <a:rPr lang="en-US"/>
              <a:t>(int n, real width, int[][] labels){</a:t>
            </a:r>
          </a:p>
          <a:p>
            <a:r>
              <a:rPr lang="en-US"/>
              <a:t>	</a:t>
            </a:r>
            <a:r>
              <a:rPr lang="en-US" err="1"/>
              <a:t>drawGrid</a:t>
            </a:r>
            <a:r>
              <a:rPr lang="en-US"/>
              <a:t>(n, width);</a:t>
            </a:r>
          </a:p>
          <a:p>
            <a:r>
              <a:rPr lang="en-US"/>
              <a:t>	for(int </a:t>
            </a:r>
            <a:r>
              <a:rPr lang="en-US" err="1"/>
              <a:t>i</a:t>
            </a:r>
            <a:r>
              <a:rPr lang="en-US"/>
              <a:t>=0; </a:t>
            </a:r>
            <a:r>
              <a:rPr lang="en-US" err="1"/>
              <a:t>i</a:t>
            </a:r>
            <a:r>
              <a:rPr lang="en-US"/>
              <a:t>&lt;=n-1; ++</a:t>
            </a:r>
            <a:r>
              <a:rPr lang="en-US" err="1"/>
              <a:t>i</a:t>
            </a:r>
            <a:r>
              <a:rPr lang="en-US"/>
              <a:t>){</a:t>
            </a:r>
          </a:p>
          <a:p>
            <a:r>
              <a:rPr lang="en-US"/>
              <a:t>    	for(int j=0; j&lt;=n-1;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drawCustomRectNumGrid</a:t>
            </a:r>
            <a:r>
              <a:rPr lang="en-US"/>
              <a:t>(int m, int n, real width, int[][] labels){</a:t>
            </a:r>
          </a:p>
          <a:p>
            <a:r>
              <a:rPr lang="en-US"/>
              <a:t>	</a:t>
            </a:r>
            <a:r>
              <a:rPr lang="en-US" err="1"/>
              <a:t>drawRectGrid</a:t>
            </a:r>
            <a:r>
              <a:rPr lang="en-US"/>
              <a:t>(m, n, width);</a:t>
            </a:r>
          </a:p>
          <a:p>
            <a:r>
              <a:rPr lang="en-US"/>
              <a:t>	for(int </a:t>
            </a:r>
            <a:r>
              <a:rPr lang="en-US" err="1"/>
              <a:t>i</a:t>
            </a:r>
            <a:r>
              <a:rPr lang="en-US"/>
              <a:t>=0; </a:t>
            </a:r>
            <a:r>
              <a:rPr lang="en-US" err="1"/>
              <a:t>i</a:t>
            </a:r>
            <a:r>
              <a:rPr lang="en-US"/>
              <a:t>&lt;=n-1; ++</a:t>
            </a:r>
            <a:r>
              <a:rPr lang="en-US" err="1"/>
              <a:t>i</a:t>
            </a:r>
            <a:r>
              <a:rPr lang="en-US"/>
              <a:t>){</a:t>
            </a:r>
          </a:p>
          <a:p>
            <a:r>
              <a:rPr lang="en-US"/>
              <a:t>    	for(int j=0; j&lt;=m-1;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drawRotate</a:t>
            </a:r>
            <a:r>
              <a:rPr lang="en-US"/>
              <a:t>(pair c, int size, real width, bool </a:t>
            </a:r>
            <a:r>
              <a:rPr lang="en-US" err="1"/>
              <a:t>ccw</a:t>
            </a:r>
            <a:r>
              <a:rPr lang="en-US"/>
              <a:t>){</a:t>
            </a:r>
          </a:p>
          <a:p>
            <a:r>
              <a:rPr lang="en-US"/>
              <a:t>	real r = (real) size;</a:t>
            </a:r>
          </a:p>
          <a:p>
            <a:r>
              <a:rPr lang="en-US"/>
              <a:t>    r = r/2 * width * .9;</a:t>
            </a:r>
          </a:p>
          <a:p>
            <a:r>
              <a:rPr lang="en-US"/>
              <a:t>    if(</a:t>
            </a:r>
            <a:r>
              <a:rPr lang="en-US" err="1"/>
              <a:t>ccw</a:t>
            </a:r>
            <a:r>
              <a:rPr lang="en-US"/>
              <a:t>){</a:t>
            </a:r>
          </a:p>
          <a:p>
            <a:r>
              <a:rPr lang="en-US"/>
              <a:t>        draw(arc(c, r, 65, 125), </a:t>
            </a:r>
            <a:r>
              <a:rPr lang="en-US" err="1"/>
              <a:t>ArcArrow</a:t>
            </a:r>
            <a:r>
              <a:rPr lang="en-US"/>
              <a:t>);</a:t>
            </a:r>
          </a:p>
          <a:p>
            <a:r>
              <a:rPr lang="en-US"/>
              <a:t>        draw(arc(c, r, 145, 215), </a:t>
            </a:r>
            <a:r>
              <a:rPr lang="en-US" err="1"/>
              <a:t>ArcArrow</a:t>
            </a:r>
            <a:r>
              <a:rPr lang="en-US"/>
              <a:t>);</a:t>
            </a:r>
          </a:p>
          <a:p>
            <a:r>
              <a:rPr lang="en-US"/>
              <a:t>        draw(arc(c, r, 235, 305), </a:t>
            </a:r>
            <a:r>
              <a:rPr lang="en-US" err="1"/>
              <a:t>ArcArrow</a:t>
            </a:r>
            <a:r>
              <a:rPr lang="en-US"/>
              <a:t>);</a:t>
            </a:r>
          </a:p>
          <a:p>
            <a:r>
              <a:rPr lang="en-US"/>
              <a:t>        draw(arc(c, r, 325, 360+35), </a:t>
            </a:r>
            <a:r>
              <a:rPr lang="en-US" err="1"/>
              <a:t>ArcArrow</a:t>
            </a:r>
            <a:r>
              <a:rPr lang="en-US"/>
              <a:t>);</a:t>
            </a:r>
          </a:p>
          <a:p>
            <a:r>
              <a:rPr lang="en-US"/>
              <a:t>    }else{</a:t>
            </a:r>
          </a:p>
          <a:p>
            <a:r>
              <a:rPr lang="en-US"/>
              <a:t>        draw(arc(c, r, 125, 65), </a:t>
            </a:r>
            <a:r>
              <a:rPr lang="en-US" err="1"/>
              <a:t>ArcArrow</a:t>
            </a:r>
            <a:r>
              <a:rPr lang="en-US"/>
              <a:t>);</a:t>
            </a:r>
          </a:p>
          <a:p>
            <a:r>
              <a:rPr lang="en-US"/>
              <a:t>        draw(arc(c, r, 215, 145), </a:t>
            </a:r>
            <a:r>
              <a:rPr lang="en-US" err="1"/>
              <a:t>ArcArrow</a:t>
            </a:r>
            <a:r>
              <a:rPr lang="en-US"/>
              <a:t>);</a:t>
            </a:r>
          </a:p>
          <a:p>
            <a:r>
              <a:rPr lang="en-US"/>
              <a:t>        draw(arc(c, r, 305, 235), </a:t>
            </a:r>
            <a:r>
              <a:rPr lang="en-US" err="1"/>
              <a:t>ArcArrow</a:t>
            </a:r>
            <a:r>
              <a:rPr lang="en-US"/>
              <a:t>);</a:t>
            </a:r>
          </a:p>
          <a:p>
            <a:r>
              <a:rPr lang="en-US"/>
              <a:t>        draw(arc(c, r, 360+35, 325), </a:t>
            </a:r>
            <a:r>
              <a:rPr lang="en-US" err="1"/>
              <a:t>ArcArrow</a:t>
            </a:r>
            <a:r>
              <a:rPr lang="en-US"/>
              <a:t>);</a:t>
            </a:r>
          </a:p>
          <a:p>
            <a:r>
              <a:rPr lang="en-US"/>
              <a:t>        </a:t>
            </a:r>
          </a:p>
          <a:p>
            <a:r>
              <a:rPr lang="en-US"/>
              <a:t>    }</a:t>
            </a:r>
          </a:p>
          <a:p>
            <a:r>
              <a:rPr lang="en-US"/>
              <a:t>	</a:t>
            </a:r>
          </a:p>
          <a:p>
            <a:r>
              <a:rPr lang="en-US"/>
              <a:t>}</a:t>
            </a:r>
          </a:p>
          <a:p>
            <a:endParaRPr lang="en-US"/>
          </a:p>
          <a:p>
            <a:r>
              <a:rPr lang="en-US"/>
              <a:t>void </a:t>
            </a:r>
            <a:r>
              <a:rPr lang="en-US" err="1"/>
              <a:t>fillSquare</a:t>
            </a:r>
            <a:r>
              <a:rPr lang="en-US"/>
              <a:t>(int x, int y, int n, real width, pen p){</a:t>
            </a:r>
          </a:p>
          <a:p>
            <a:r>
              <a:rPr lang="en-US"/>
              <a:t>	fill(b(x-.5,y-.5,n,width)--b(x+.5,y-.5,n,width)--b(x+.5,y+.5,n,width)--b(x-.5,y+.5,n,width)--</a:t>
            </a:r>
            <a:r>
              <a:rPr lang="en-US" err="1"/>
              <a:t>cycle,p</a:t>
            </a:r>
            <a:r>
              <a:rPr lang="en-US"/>
              <a:t>);</a:t>
            </a:r>
          </a:p>
          <a:p>
            <a:r>
              <a:rPr lang="en-US"/>
              <a:t>}</a:t>
            </a:r>
          </a:p>
          <a:p>
            <a:endParaRPr lang="en-US"/>
          </a:p>
          <a:p>
            <a:r>
              <a:rPr lang="en-US"/>
              <a:t>fill(b(4.5,1.5,9,10)--b(9.5,1.5,9,10)--b(9.5,6.5,9,10)--b(4.5,6.5,9,10)--</a:t>
            </a:r>
            <a:r>
              <a:rPr lang="en-US" err="1"/>
              <a:t>cycle,rgb</a:t>
            </a:r>
            <a:r>
              <a:rPr lang="en-US"/>
              <a:t>(1,.8,.8));</a:t>
            </a:r>
          </a:p>
          <a:p>
            <a:r>
              <a:rPr lang="en-US" err="1"/>
              <a:t>fillSquare</a:t>
            </a:r>
            <a:r>
              <a:rPr lang="en-US"/>
              <a:t>(5,6,9,10,orange);</a:t>
            </a:r>
          </a:p>
          <a:p>
            <a:r>
              <a:rPr lang="en-US" err="1"/>
              <a:t>fillSquare</a:t>
            </a:r>
            <a:r>
              <a:rPr lang="en-US"/>
              <a:t>(1,8,9,10,green);</a:t>
            </a:r>
          </a:p>
          <a:p>
            <a:r>
              <a:rPr lang="en-US" err="1"/>
              <a:t>drawRectGrid</a:t>
            </a:r>
            <a:r>
              <a:rPr lang="en-US"/>
              <a:t>(10, 9, 10);</a:t>
            </a:r>
          </a:p>
          <a:p>
            <a:r>
              <a:rPr lang="en-US"/>
              <a:t>label("$7$",b(9,4,9,10));</a:t>
            </a:r>
          </a:p>
          <a:p>
            <a:r>
              <a:rPr lang="en-US"/>
              <a:t>[/</a:t>
            </a:r>
            <a:r>
              <a:rPr lang="en-US" err="1"/>
              <a:t>asy</a:t>
            </a:r>
            <a:r>
              <a:rPr lang="en-US"/>
              <a:t>]</a:t>
            </a:r>
          </a:p>
        </p:txBody>
      </p:sp>
      <p:sp>
        <p:nvSpPr>
          <p:cNvPr id="4" name="Slide Number Placeholder 3"/>
          <p:cNvSpPr>
            <a:spLocks noGrp="1"/>
          </p:cNvSpPr>
          <p:nvPr>
            <p:ph type="sldNum" sz="quarter" idx="5"/>
          </p:nvPr>
        </p:nvSpPr>
        <p:spPr/>
        <p:txBody>
          <a:bodyPr/>
          <a:lstStyle/>
          <a:p>
            <a:fld id="{6D869147-3183-4209-9937-49A558F27DD2}" type="slidenum">
              <a:rPr lang="en-US" smtClean="0"/>
              <a:t>32</a:t>
            </a:fld>
            <a:endParaRPr lang="en-US"/>
          </a:p>
        </p:txBody>
      </p:sp>
    </p:spTree>
    <p:extLst>
      <p:ext uri="{BB962C8B-B14F-4D97-AF65-F5344CB8AC3E}">
        <p14:creationId xmlns:p14="http://schemas.microsoft.com/office/powerpoint/2010/main" val="1610614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fillSquare</a:t>
            </a:r>
            <a:r>
              <a:rPr lang="en-US"/>
              <a:t>(5,6,9,10,orange);</a:t>
            </a:r>
          </a:p>
          <a:p>
            <a:r>
              <a:rPr lang="en-US" err="1"/>
              <a:t>fillSquare</a:t>
            </a:r>
            <a:r>
              <a:rPr lang="en-US"/>
              <a:t>(1,8,9,10,green);</a:t>
            </a:r>
          </a:p>
          <a:p>
            <a:endParaRPr lang="en-US"/>
          </a:p>
          <a:p>
            <a:r>
              <a:rPr lang="en-US"/>
              <a:t>draw((10*0,0)--(10*0,9*10));</a:t>
            </a:r>
          </a:p>
          <a:p>
            <a:r>
              <a:rPr lang="en-US"/>
              <a:t>draw((10*10,0)--(10*10,9*10));</a:t>
            </a:r>
          </a:p>
          <a:p>
            <a:r>
              <a:rPr lang="en-US"/>
              <a:t>draw((0,10*0)--(10*10,0*10));</a:t>
            </a:r>
          </a:p>
          <a:p>
            <a:r>
              <a:rPr lang="en-US"/>
              <a:t>draw((0,10*9)--(10*10,9*10));</a:t>
            </a:r>
          </a:p>
          <a:p>
            <a:endParaRPr lang="en-US"/>
          </a:p>
          <a:p>
            <a:r>
              <a:rPr lang="en-US"/>
              <a:t>label("$7$",b(6,9,9,10),gray(0.5));</a:t>
            </a:r>
          </a:p>
          <a:p>
            <a:endParaRPr lang="en-US"/>
          </a:p>
          <a:p>
            <a:r>
              <a:rPr lang="en-US"/>
              <a:t>draw(b(1,8,9,10)--b(5,6,9,10));</a:t>
            </a:r>
          </a:p>
          <a:p>
            <a:r>
              <a:rPr lang="en-US"/>
              <a:t>label("$\sqrt{20}$",b(1,8,9,10)--b(5,6,9,10));</a:t>
            </a:r>
          </a:p>
          <a:p>
            <a:r>
              <a:rPr lang="en-US"/>
              <a:t>draw(b(6,9,9,10)--b(5,6,9,10));</a:t>
            </a:r>
          </a:p>
          <a:p>
            <a:r>
              <a:rPr lang="en-US"/>
              <a:t>label("$\sqrt{10}$",b(5,6,9,10)--b(6,9,9,10));</a:t>
            </a:r>
          </a:p>
        </p:txBody>
      </p:sp>
      <p:sp>
        <p:nvSpPr>
          <p:cNvPr id="4" name="Slide Number Placeholder 3"/>
          <p:cNvSpPr>
            <a:spLocks noGrp="1"/>
          </p:cNvSpPr>
          <p:nvPr>
            <p:ph type="sldNum" sz="quarter" idx="5"/>
          </p:nvPr>
        </p:nvSpPr>
        <p:spPr/>
        <p:txBody>
          <a:bodyPr/>
          <a:lstStyle/>
          <a:p>
            <a:fld id="{6D869147-3183-4209-9937-49A558F27DD2}" type="slidenum">
              <a:rPr lang="en-US" smtClean="0"/>
              <a:t>38</a:t>
            </a:fld>
            <a:endParaRPr lang="en-US"/>
          </a:p>
        </p:txBody>
      </p:sp>
    </p:spTree>
    <p:extLst>
      <p:ext uri="{BB962C8B-B14F-4D97-AF65-F5344CB8AC3E}">
        <p14:creationId xmlns:p14="http://schemas.microsoft.com/office/powerpoint/2010/main" val="140574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err="1"/>
              <a:t>asy</a:t>
            </a:r>
            <a:r>
              <a:rPr lang="en-US"/>
              <a:t>]</a:t>
            </a:r>
          </a:p>
          <a:p>
            <a:r>
              <a:rPr lang="en-US"/>
              <a:t>size(5cm);</a:t>
            </a:r>
          </a:p>
          <a:p>
            <a:r>
              <a:rPr lang="en-US"/>
              <a:t>void </a:t>
            </a:r>
            <a:r>
              <a:rPr lang="en-US" err="1"/>
              <a:t>drawGrid</a:t>
            </a:r>
            <a:r>
              <a:rPr lang="en-US"/>
              <a:t>(int n, real width){</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n,i</a:t>
            </a:r>
            <a:r>
              <a:rPr lang="en-US"/>
              <a:t>*width));</a:t>
            </a:r>
          </a:p>
          <a:p>
            <a:r>
              <a:rPr lang="en-US"/>
              <a:t>    }</a:t>
            </a:r>
          </a:p>
          <a:p>
            <a:r>
              <a:rPr lang="en-US"/>
              <a:t>}</a:t>
            </a:r>
          </a:p>
          <a:p>
            <a:endParaRPr lang="en-US"/>
          </a:p>
          <a:p>
            <a:r>
              <a:rPr lang="en-US"/>
              <a:t>pair b(real x, real y, int n, real width){</a:t>
            </a:r>
          </a:p>
          <a:p>
            <a:r>
              <a:rPr lang="en-US"/>
              <a:t>	//real width = 10.0;</a:t>
            </a:r>
          </a:p>
          <a:p>
            <a:r>
              <a:rPr lang="en-US"/>
              <a:t>    //int n = 8;</a:t>
            </a:r>
          </a:p>
          <a:p>
            <a:r>
              <a:rPr lang="en-US"/>
              <a:t>	real </a:t>
            </a:r>
            <a:r>
              <a:rPr lang="en-US" err="1"/>
              <a:t>newx</a:t>
            </a:r>
            <a:r>
              <a:rPr lang="en-US"/>
              <a:t> = y;</a:t>
            </a:r>
          </a:p>
          <a:p>
            <a:r>
              <a:rPr lang="en-US"/>
              <a:t>    real </a:t>
            </a:r>
            <a:r>
              <a:rPr lang="en-US" err="1"/>
              <a:t>newy</a:t>
            </a:r>
            <a:r>
              <a:rPr lang="en-US"/>
              <a:t> = n+1-x;</a:t>
            </a:r>
          </a:p>
          <a:p>
            <a:r>
              <a:rPr lang="en-US"/>
              <a:t>    return (</a:t>
            </a:r>
            <a:r>
              <a:rPr lang="en-US" err="1"/>
              <a:t>newx</a:t>
            </a:r>
            <a:r>
              <a:rPr lang="en-US"/>
              <a:t>*width-width/2, </a:t>
            </a:r>
            <a:r>
              <a:rPr lang="en-US" err="1"/>
              <a:t>newy</a:t>
            </a:r>
            <a:r>
              <a:rPr lang="en-US"/>
              <a:t>*width-width/2);</a:t>
            </a:r>
          </a:p>
          <a:p>
            <a:r>
              <a:rPr lang="en-US"/>
              <a:t>}</a:t>
            </a:r>
          </a:p>
          <a:p>
            <a:endParaRPr lang="en-US"/>
          </a:p>
          <a:p>
            <a:r>
              <a:rPr lang="en-US"/>
              <a:t>void </a:t>
            </a:r>
            <a:r>
              <a:rPr lang="en-US" err="1"/>
              <a:t>drawNumGrid</a:t>
            </a:r>
            <a:r>
              <a:rPr lang="en-US"/>
              <a:t>(int n, real width){</a:t>
            </a:r>
          </a:p>
          <a:p>
            <a:r>
              <a:rPr lang="en-US"/>
              <a:t>	</a:t>
            </a:r>
            <a:r>
              <a:rPr lang="en-US" err="1"/>
              <a:t>drawGrid</a:t>
            </a:r>
            <a:r>
              <a:rPr lang="en-US"/>
              <a:t>(n, width);</a:t>
            </a:r>
          </a:p>
          <a:p>
            <a:r>
              <a:rPr lang="en-US"/>
              <a:t>	for(int </a:t>
            </a:r>
            <a:r>
              <a:rPr lang="en-US" err="1"/>
              <a:t>i</a:t>
            </a:r>
            <a:r>
              <a:rPr lang="en-US"/>
              <a:t>=1; </a:t>
            </a:r>
            <a:r>
              <a:rPr lang="en-US" err="1"/>
              <a:t>i</a:t>
            </a:r>
            <a:r>
              <a:rPr lang="en-US"/>
              <a:t>&lt;=n; ++</a:t>
            </a:r>
            <a:r>
              <a:rPr lang="en-US" err="1"/>
              <a:t>i</a:t>
            </a:r>
            <a:r>
              <a:rPr lang="en-US"/>
              <a:t>){</a:t>
            </a:r>
          </a:p>
          <a:p>
            <a:r>
              <a:rPr lang="en-US"/>
              <a:t>    	for(int j=1; j&lt;=n; ++j){</a:t>
            </a:r>
          </a:p>
          <a:p>
            <a:r>
              <a:rPr lang="en-US"/>
              <a:t>        	pair p = b(</a:t>
            </a:r>
            <a:r>
              <a:rPr lang="en-US" err="1"/>
              <a:t>i</a:t>
            </a:r>
            <a:r>
              <a:rPr lang="en-US"/>
              <a:t>, j, n, width);</a:t>
            </a:r>
          </a:p>
          <a:p>
            <a:r>
              <a:rPr lang="en-US"/>
              <a:t>            string s = (string) (n*(i-1)+j);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drawRectGrid</a:t>
            </a:r>
            <a:r>
              <a:rPr lang="en-US"/>
              <a:t>(int m, int n, real width){</a:t>
            </a:r>
          </a:p>
          <a:p>
            <a:r>
              <a:rPr lang="en-US"/>
              <a:t>    for(int </a:t>
            </a:r>
            <a:r>
              <a:rPr lang="en-US" err="1"/>
              <a:t>i</a:t>
            </a:r>
            <a:r>
              <a:rPr lang="en-US"/>
              <a:t>=0; </a:t>
            </a:r>
            <a:r>
              <a:rPr lang="en-US" err="1"/>
              <a:t>i</a:t>
            </a:r>
            <a:r>
              <a:rPr lang="en-US"/>
              <a:t>&lt;=m;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m,i</a:t>
            </a:r>
            <a:r>
              <a:rPr lang="en-US"/>
              <a:t>*width));</a:t>
            </a:r>
          </a:p>
          <a:p>
            <a:r>
              <a:rPr lang="en-US"/>
              <a:t>    }</a:t>
            </a:r>
          </a:p>
          <a:p>
            <a:r>
              <a:rPr lang="en-US"/>
              <a:t>}</a:t>
            </a:r>
          </a:p>
          <a:p>
            <a:endParaRPr lang="en-US"/>
          </a:p>
          <a:p>
            <a:r>
              <a:rPr lang="en-US"/>
              <a:t>void </a:t>
            </a:r>
            <a:r>
              <a:rPr lang="en-US" err="1"/>
              <a:t>drawRectNumGrid</a:t>
            </a:r>
            <a:r>
              <a:rPr lang="en-US"/>
              <a:t>(int m, int n, real width){</a:t>
            </a:r>
          </a:p>
          <a:p>
            <a:r>
              <a:rPr lang="en-US"/>
              <a:t>    </a:t>
            </a:r>
            <a:r>
              <a:rPr lang="en-US" err="1"/>
              <a:t>drawRectGrid</a:t>
            </a:r>
            <a:r>
              <a:rPr lang="en-US"/>
              <a:t>(</a:t>
            </a:r>
            <a:r>
              <a:rPr lang="en-US" err="1"/>
              <a:t>m,n,width</a:t>
            </a:r>
            <a:r>
              <a:rPr lang="en-US"/>
              <a:t>);</a:t>
            </a:r>
          </a:p>
          <a:p>
            <a:r>
              <a:rPr lang="en-US"/>
              <a:t>    for(int </a:t>
            </a:r>
            <a:r>
              <a:rPr lang="en-US" err="1"/>
              <a:t>i</a:t>
            </a:r>
            <a:r>
              <a:rPr lang="en-US"/>
              <a:t>=1; </a:t>
            </a:r>
            <a:r>
              <a:rPr lang="en-US" err="1"/>
              <a:t>i</a:t>
            </a:r>
            <a:r>
              <a:rPr lang="en-US"/>
              <a:t>&lt;=n; ++</a:t>
            </a:r>
            <a:r>
              <a:rPr lang="en-US" err="1"/>
              <a:t>i</a:t>
            </a:r>
            <a:r>
              <a:rPr lang="en-US"/>
              <a:t>){</a:t>
            </a:r>
          </a:p>
          <a:p>
            <a:r>
              <a:rPr lang="en-US"/>
              <a:t>    	for(int j=1; j&lt;=m; ++j){</a:t>
            </a:r>
          </a:p>
          <a:p>
            <a:r>
              <a:rPr lang="en-US"/>
              <a:t>        	pair p = b(</a:t>
            </a:r>
            <a:r>
              <a:rPr lang="en-US" err="1"/>
              <a:t>i</a:t>
            </a:r>
            <a:r>
              <a:rPr lang="en-US"/>
              <a:t>, j, n, width);</a:t>
            </a:r>
          </a:p>
          <a:p>
            <a:r>
              <a:rPr lang="en-US"/>
              <a:t>            string s = (string) (m*(i-1)+j);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drawCustomNumGrid</a:t>
            </a:r>
            <a:r>
              <a:rPr lang="en-US"/>
              <a:t>(int n, real width, int[][] labels){</a:t>
            </a:r>
          </a:p>
          <a:p>
            <a:r>
              <a:rPr lang="en-US"/>
              <a:t>	</a:t>
            </a:r>
            <a:r>
              <a:rPr lang="en-US" err="1"/>
              <a:t>drawGrid</a:t>
            </a:r>
            <a:r>
              <a:rPr lang="en-US"/>
              <a:t>(n, width);</a:t>
            </a:r>
          </a:p>
          <a:p>
            <a:r>
              <a:rPr lang="en-US"/>
              <a:t>	for(int </a:t>
            </a:r>
            <a:r>
              <a:rPr lang="en-US" err="1"/>
              <a:t>i</a:t>
            </a:r>
            <a:r>
              <a:rPr lang="en-US"/>
              <a:t>=0; </a:t>
            </a:r>
            <a:r>
              <a:rPr lang="en-US" err="1"/>
              <a:t>i</a:t>
            </a:r>
            <a:r>
              <a:rPr lang="en-US"/>
              <a:t>&lt;=n-1; ++</a:t>
            </a:r>
            <a:r>
              <a:rPr lang="en-US" err="1"/>
              <a:t>i</a:t>
            </a:r>
            <a:r>
              <a:rPr lang="en-US"/>
              <a:t>){</a:t>
            </a:r>
          </a:p>
          <a:p>
            <a:r>
              <a:rPr lang="en-US"/>
              <a:t>    	for(int j=0; j&lt;=n-1;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drawCustomRectNumGrid</a:t>
            </a:r>
            <a:r>
              <a:rPr lang="en-US"/>
              <a:t>(int m, int n, real width, int[][] labels){</a:t>
            </a:r>
          </a:p>
          <a:p>
            <a:r>
              <a:rPr lang="en-US"/>
              <a:t>	</a:t>
            </a:r>
            <a:r>
              <a:rPr lang="en-US" err="1"/>
              <a:t>drawRectGrid</a:t>
            </a:r>
            <a:r>
              <a:rPr lang="en-US"/>
              <a:t>(m, n, width);</a:t>
            </a:r>
          </a:p>
          <a:p>
            <a:r>
              <a:rPr lang="en-US"/>
              <a:t>	for(int </a:t>
            </a:r>
            <a:r>
              <a:rPr lang="en-US" err="1"/>
              <a:t>i</a:t>
            </a:r>
            <a:r>
              <a:rPr lang="en-US"/>
              <a:t>=0; </a:t>
            </a:r>
            <a:r>
              <a:rPr lang="en-US" err="1"/>
              <a:t>i</a:t>
            </a:r>
            <a:r>
              <a:rPr lang="en-US"/>
              <a:t>&lt;=n-1; ++</a:t>
            </a:r>
            <a:r>
              <a:rPr lang="en-US" err="1"/>
              <a:t>i</a:t>
            </a:r>
            <a:r>
              <a:rPr lang="en-US"/>
              <a:t>){</a:t>
            </a:r>
          </a:p>
          <a:p>
            <a:r>
              <a:rPr lang="en-US"/>
              <a:t>    	for(int j=0; j&lt;=m-1;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drawRotate</a:t>
            </a:r>
            <a:r>
              <a:rPr lang="en-US"/>
              <a:t>(pair c, int size, real width, bool </a:t>
            </a:r>
            <a:r>
              <a:rPr lang="en-US" err="1"/>
              <a:t>ccw</a:t>
            </a:r>
            <a:r>
              <a:rPr lang="en-US"/>
              <a:t>){</a:t>
            </a:r>
          </a:p>
          <a:p>
            <a:r>
              <a:rPr lang="en-US"/>
              <a:t>	real r = (real) size;</a:t>
            </a:r>
          </a:p>
          <a:p>
            <a:r>
              <a:rPr lang="en-US"/>
              <a:t>    r = r/2 * width * .9;</a:t>
            </a:r>
          </a:p>
          <a:p>
            <a:r>
              <a:rPr lang="en-US"/>
              <a:t>    if(</a:t>
            </a:r>
            <a:r>
              <a:rPr lang="en-US" err="1"/>
              <a:t>ccw</a:t>
            </a:r>
            <a:r>
              <a:rPr lang="en-US"/>
              <a:t>){</a:t>
            </a:r>
          </a:p>
          <a:p>
            <a:r>
              <a:rPr lang="en-US"/>
              <a:t>        draw(arc(c, r, 65, 125), </a:t>
            </a:r>
            <a:r>
              <a:rPr lang="en-US" err="1"/>
              <a:t>ArcArrow</a:t>
            </a:r>
            <a:r>
              <a:rPr lang="en-US"/>
              <a:t>);</a:t>
            </a:r>
          </a:p>
          <a:p>
            <a:r>
              <a:rPr lang="en-US"/>
              <a:t>        draw(arc(c, r, 145, 215), </a:t>
            </a:r>
            <a:r>
              <a:rPr lang="en-US" err="1"/>
              <a:t>ArcArrow</a:t>
            </a:r>
            <a:r>
              <a:rPr lang="en-US"/>
              <a:t>);</a:t>
            </a:r>
          </a:p>
          <a:p>
            <a:r>
              <a:rPr lang="en-US"/>
              <a:t>        draw(arc(c, r, 235, 305), </a:t>
            </a:r>
            <a:r>
              <a:rPr lang="en-US" err="1"/>
              <a:t>ArcArrow</a:t>
            </a:r>
            <a:r>
              <a:rPr lang="en-US"/>
              <a:t>);</a:t>
            </a:r>
          </a:p>
          <a:p>
            <a:r>
              <a:rPr lang="en-US"/>
              <a:t>        draw(arc(c, r, 325, 360+35), </a:t>
            </a:r>
            <a:r>
              <a:rPr lang="en-US" err="1"/>
              <a:t>ArcArrow</a:t>
            </a:r>
            <a:r>
              <a:rPr lang="en-US"/>
              <a:t>);</a:t>
            </a:r>
          </a:p>
          <a:p>
            <a:r>
              <a:rPr lang="en-US"/>
              <a:t>    }else{</a:t>
            </a:r>
          </a:p>
          <a:p>
            <a:r>
              <a:rPr lang="en-US"/>
              <a:t>        draw(arc(c, r, 125, 65), </a:t>
            </a:r>
            <a:r>
              <a:rPr lang="en-US" err="1"/>
              <a:t>ArcArrow</a:t>
            </a:r>
            <a:r>
              <a:rPr lang="en-US"/>
              <a:t>);</a:t>
            </a:r>
          </a:p>
          <a:p>
            <a:r>
              <a:rPr lang="en-US"/>
              <a:t>        draw(arc(c, r, 215, 145), </a:t>
            </a:r>
            <a:r>
              <a:rPr lang="en-US" err="1"/>
              <a:t>ArcArrow</a:t>
            </a:r>
            <a:r>
              <a:rPr lang="en-US"/>
              <a:t>);</a:t>
            </a:r>
          </a:p>
          <a:p>
            <a:r>
              <a:rPr lang="en-US"/>
              <a:t>        draw(arc(c, r, 305, 235), </a:t>
            </a:r>
            <a:r>
              <a:rPr lang="en-US" err="1"/>
              <a:t>ArcArrow</a:t>
            </a:r>
            <a:r>
              <a:rPr lang="en-US"/>
              <a:t>);</a:t>
            </a:r>
          </a:p>
          <a:p>
            <a:r>
              <a:rPr lang="en-US"/>
              <a:t>        draw(arc(c, r, 360+35, 325), </a:t>
            </a:r>
            <a:r>
              <a:rPr lang="en-US" err="1"/>
              <a:t>ArcArrow</a:t>
            </a:r>
            <a:r>
              <a:rPr lang="en-US"/>
              <a:t>);</a:t>
            </a:r>
          </a:p>
          <a:p>
            <a:r>
              <a:rPr lang="en-US"/>
              <a:t>        </a:t>
            </a:r>
          </a:p>
          <a:p>
            <a:r>
              <a:rPr lang="en-US"/>
              <a:t>    }</a:t>
            </a:r>
          </a:p>
          <a:p>
            <a:r>
              <a:rPr lang="en-US"/>
              <a:t>	</a:t>
            </a:r>
          </a:p>
          <a:p>
            <a:r>
              <a:rPr lang="en-US"/>
              <a:t>}</a:t>
            </a:r>
          </a:p>
          <a:p>
            <a:endParaRPr lang="en-US"/>
          </a:p>
          <a:p>
            <a:r>
              <a:rPr lang="en-US"/>
              <a:t>void </a:t>
            </a:r>
            <a:r>
              <a:rPr lang="en-US" err="1"/>
              <a:t>fillSquare</a:t>
            </a:r>
            <a:r>
              <a:rPr lang="en-US"/>
              <a:t>(int x, int y, int n, real width, pen p){</a:t>
            </a:r>
          </a:p>
          <a:p>
            <a:r>
              <a:rPr lang="en-US"/>
              <a:t>	fill(b(x-.5,y-.5,n,width)--b(x+.5,y-.5,n,width)--b(x+.5,y+.5,n,width)--b(x-.5,y+.5,n,width)--</a:t>
            </a:r>
            <a:r>
              <a:rPr lang="en-US" err="1"/>
              <a:t>cycle,p</a:t>
            </a:r>
            <a:r>
              <a:rPr lang="en-US"/>
              <a:t>);</a:t>
            </a:r>
          </a:p>
          <a:p>
            <a:r>
              <a:rPr lang="en-US"/>
              <a:t>}</a:t>
            </a:r>
          </a:p>
          <a:p>
            <a:endParaRPr lang="en-US"/>
          </a:p>
          <a:p>
            <a:r>
              <a:rPr lang="en-US"/>
              <a:t>fill(b(4.5,1.5,9,10)--b(9.5,1.5,9,10)--b(9.5,6.5,9,10)--b(4.5,6.5,9,10)--</a:t>
            </a:r>
            <a:r>
              <a:rPr lang="en-US" err="1"/>
              <a:t>cycle,rgb</a:t>
            </a:r>
            <a:r>
              <a:rPr lang="en-US"/>
              <a:t>(1,.8,.8));</a:t>
            </a:r>
          </a:p>
          <a:p>
            <a:r>
              <a:rPr lang="en-US"/>
              <a:t>draw((10*0,0)--(10*0,9*10));</a:t>
            </a:r>
          </a:p>
          <a:p>
            <a:r>
              <a:rPr lang="en-US"/>
              <a:t>draw((10*10,0)--(10*10,9*10));</a:t>
            </a:r>
          </a:p>
          <a:p>
            <a:r>
              <a:rPr lang="en-US"/>
              <a:t>draw((0,10*0)--(10*10,0*10));</a:t>
            </a:r>
          </a:p>
          <a:p>
            <a:r>
              <a:rPr lang="en-US"/>
              <a:t>draw((0,10*9)--(10*10,9*10));</a:t>
            </a:r>
          </a:p>
          <a:p>
            <a:r>
              <a:rPr lang="en-US"/>
              <a:t>draw(arc(b(5,5,9,10),sqrt(17)*10,aTan(4)+180,aTan(4)+270),</a:t>
            </a:r>
            <a:r>
              <a:rPr lang="en-US" err="1"/>
              <a:t>purple,Arrow</a:t>
            </a:r>
            <a:r>
              <a:rPr lang="en-US"/>
              <a:t>);</a:t>
            </a:r>
          </a:p>
          <a:p>
            <a:r>
              <a:rPr lang="en-US"/>
              <a:t>draw(b(5,6,9,10)--b(9,4,9,10),blue);</a:t>
            </a:r>
          </a:p>
          <a:p>
            <a:r>
              <a:rPr lang="en-US"/>
              <a:t>label("$</a:t>
            </a:r>
            <a:r>
              <a:rPr lang="en-US" err="1"/>
              <a:t>d$",b</a:t>
            </a:r>
            <a:r>
              <a:rPr lang="en-US"/>
              <a:t>(5,6,9,10)--b(9,4,9,10),blue);</a:t>
            </a:r>
          </a:p>
          <a:p>
            <a:r>
              <a:rPr lang="en-US"/>
              <a:t>draw(b(5,6,9,10)--b(6,9,9,10),purple);</a:t>
            </a:r>
          </a:p>
          <a:p>
            <a:r>
              <a:rPr lang="en-US"/>
              <a:t>label("$d^\</a:t>
            </a:r>
            <a:r>
              <a:rPr lang="en-US" err="1"/>
              <a:t>prime$",b</a:t>
            </a:r>
            <a:r>
              <a:rPr lang="en-US"/>
              <a:t>(6,9,9,10)--b(5,6,9,10),purple);</a:t>
            </a:r>
          </a:p>
          <a:p>
            <a:r>
              <a:rPr lang="en-US"/>
              <a:t>dot("$</a:t>
            </a:r>
            <a:r>
              <a:rPr lang="en-US" err="1"/>
              <a:t>c_x$",b</a:t>
            </a:r>
            <a:r>
              <a:rPr lang="en-US"/>
              <a:t>(5,5,9,10),NW);</a:t>
            </a:r>
          </a:p>
          <a:p>
            <a:r>
              <a:rPr lang="en-US"/>
              <a:t>dot("$</a:t>
            </a:r>
            <a:r>
              <a:rPr lang="en-US" err="1"/>
              <a:t>c_y$",b</a:t>
            </a:r>
            <a:r>
              <a:rPr lang="en-US"/>
              <a:t>(5,6,9,10),NE);</a:t>
            </a:r>
          </a:p>
          <a:p>
            <a:endParaRPr lang="en-US"/>
          </a:p>
          <a:p>
            <a:r>
              <a:rPr lang="en-US"/>
              <a:t>[/</a:t>
            </a:r>
            <a:r>
              <a:rPr lang="en-US" err="1"/>
              <a:t>asy</a:t>
            </a:r>
            <a:r>
              <a:rPr lang="en-US"/>
              <a:t>]</a:t>
            </a:r>
          </a:p>
          <a:p>
            <a:endParaRPr lang="en-US"/>
          </a:p>
        </p:txBody>
      </p:sp>
      <p:sp>
        <p:nvSpPr>
          <p:cNvPr id="4" name="Slide Number Placeholder 3"/>
          <p:cNvSpPr>
            <a:spLocks noGrp="1"/>
          </p:cNvSpPr>
          <p:nvPr>
            <p:ph type="sldNum" sz="quarter" idx="5"/>
          </p:nvPr>
        </p:nvSpPr>
        <p:spPr/>
        <p:txBody>
          <a:bodyPr/>
          <a:lstStyle/>
          <a:p>
            <a:fld id="{6D869147-3183-4209-9937-49A558F27DD2}" type="slidenum">
              <a:rPr lang="en-US" smtClean="0"/>
              <a:t>41</a:t>
            </a:fld>
            <a:endParaRPr lang="en-US"/>
          </a:p>
        </p:txBody>
      </p:sp>
    </p:spTree>
    <p:extLst>
      <p:ext uri="{BB962C8B-B14F-4D97-AF65-F5344CB8AC3E}">
        <p14:creationId xmlns:p14="http://schemas.microsoft.com/office/powerpoint/2010/main" val="178159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err="1"/>
              <a:t>asy</a:t>
            </a:r>
            <a:r>
              <a:rPr lang="en-US"/>
              <a:t>]</a:t>
            </a:r>
          </a:p>
          <a:p>
            <a:r>
              <a:rPr lang="en-US"/>
              <a:t>size(5cm);</a:t>
            </a:r>
          </a:p>
          <a:p>
            <a:r>
              <a:rPr lang="en-US"/>
              <a:t>import </a:t>
            </a:r>
            <a:r>
              <a:rPr lang="en-US" err="1"/>
              <a:t>olympiad</a:t>
            </a:r>
            <a:r>
              <a:rPr lang="en-US"/>
              <a:t>;</a:t>
            </a:r>
          </a:p>
          <a:p>
            <a:r>
              <a:rPr lang="en-US"/>
              <a:t>void </a:t>
            </a:r>
            <a:r>
              <a:rPr lang="en-US" err="1"/>
              <a:t>drawGrid</a:t>
            </a:r>
            <a:r>
              <a:rPr lang="en-US"/>
              <a:t>(int n, real width){</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n,i</a:t>
            </a:r>
            <a:r>
              <a:rPr lang="en-US"/>
              <a:t>*width));</a:t>
            </a:r>
          </a:p>
          <a:p>
            <a:r>
              <a:rPr lang="en-US"/>
              <a:t>    }</a:t>
            </a:r>
          </a:p>
          <a:p>
            <a:r>
              <a:rPr lang="en-US"/>
              <a:t>}</a:t>
            </a:r>
          </a:p>
          <a:p>
            <a:endParaRPr lang="en-US"/>
          </a:p>
          <a:p>
            <a:r>
              <a:rPr lang="en-US"/>
              <a:t>pair b(real x, real y, int n, real width){</a:t>
            </a:r>
          </a:p>
          <a:p>
            <a:r>
              <a:rPr lang="en-US"/>
              <a:t>	//real width = 10.0;</a:t>
            </a:r>
          </a:p>
          <a:p>
            <a:r>
              <a:rPr lang="en-US"/>
              <a:t>    //int n = 8;</a:t>
            </a:r>
          </a:p>
          <a:p>
            <a:r>
              <a:rPr lang="en-US"/>
              <a:t>	real </a:t>
            </a:r>
            <a:r>
              <a:rPr lang="en-US" err="1"/>
              <a:t>newx</a:t>
            </a:r>
            <a:r>
              <a:rPr lang="en-US"/>
              <a:t> = y;</a:t>
            </a:r>
          </a:p>
          <a:p>
            <a:r>
              <a:rPr lang="en-US"/>
              <a:t>    real </a:t>
            </a:r>
            <a:r>
              <a:rPr lang="en-US" err="1"/>
              <a:t>newy</a:t>
            </a:r>
            <a:r>
              <a:rPr lang="en-US"/>
              <a:t> = n+1-x;</a:t>
            </a:r>
          </a:p>
          <a:p>
            <a:r>
              <a:rPr lang="en-US"/>
              <a:t>    return (</a:t>
            </a:r>
            <a:r>
              <a:rPr lang="en-US" err="1"/>
              <a:t>newx</a:t>
            </a:r>
            <a:r>
              <a:rPr lang="en-US"/>
              <a:t>*width-width/2, </a:t>
            </a:r>
            <a:r>
              <a:rPr lang="en-US" err="1"/>
              <a:t>newy</a:t>
            </a:r>
            <a:r>
              <a:rPr lang="en-US"/>
              <a:t>*width-width/2);</a:t>
            </a:r>
          </a:p>
          <a:p>
            <a:r>
              <a:rPr lang="en-US"/>
              <a:t>}</a:t>
            </a:r>
          </a:p>
          <a:p>
            <a:endParaRPr lang="en-US"/>
          </a:p>
          <a:p>
            <a:r>
              <a:rPr lang="en-US"/>
              <a:t>void </a:t>
            </a:r>
            <a:r>
              <a:rPr lang="en-US" err="1"/>
              <a:t>drawNumGrid</a:t>
            </a:r>
            <a:r>
              <a:rPr lang="en-US"/>
              <a:t>(int n, real width){</a:t>
            </a:r>
          </a:p>
          <a:p>
            <a:r>
              <a:rPr lang="en-US"/>
              <a:t>	</a:t>
            </a:r>
            <a:r>
              <a:rPr lang="en-US" err="1"/>
              <a:t>drawGrid</a:t>
            </a:r>
            <a:r>
              <a:rPr lang="en-US"/>
              <a:t>(n, width);</a:t>
            </a:r>
          </a:p>
          <a:p>
            <a:r>
              <a:rPr lang="en-US"/>
              <a:t>	for(int </a:t>
            </a:r>
            <a:r>
              <a:rPr lang="en-US" err="1"/>
              <a:t>i</a:t>
            </a:r>
            <a:r>
              <a:rPr lang="en-US"/>
              <a:t>=1; </a:t>
            </a:r>
            <a:r>
              <a:rPr lang="en-US" err="1"/>
              <a:t>i</a:t>
            </a:r>
            <a:r>
              <a:rPr lang="en-US"/>
              <a:t>&lt;=n; ++</a:t>
            </a:r>
            <a:r>
              <a:rPr lang="en-US" err="1"/>
              <a:t>i</a:t>
            </a:r>
            <a:r>
              <a:rPr lang="en-US"/>
              <a:t>){</a:t>
            </a:r>
          </a:p>
          <a:p>
            <a:r>
              <a:rPr lang="en-US"/>
              <a:t>    	for(int j=1; j&lt;=n; ++j){</a:t>
            </a:r>
          </a:p>
          <a:p>
            <a:r>
              <a:rPr lang="en-US"/>
              <a:t>        	pair p = b(</a:t>
            </a:r>
            <a:r>
              <a:rPr lang="en-US" err="1"/>
              <a:t>i</a:t>
            </a:r>
            <a:r>
              <a:rPr lang="en-US"/>
              <a:t>, j, n, width);</a:t>
            </a:r>
          </a:p>
          <a:p>
            <a:r>
              <a:rPr lang="en-US"/>
              <a:t>            string s = (string) (n*(i-1)+j);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drawRectGrid</a:t>
            </a:r>
            <a:r>
              <a:rPr lang="en-US"/>
              <a:t>(int m, int n, real width){</a:t>
            </a:r>
          </a:p>
          <a:p>
            <a:r>
              <a:rPr lang="en-US"/>
              <a:t>    for(int </a:t>
            </a:r>
            <a:r>
              <a:rPr lang="en-US" err="1"/>
              <a:t>i</a:t>
            </a:r>
            <a:r>
              <a:rPr lang="en-US"/>
              <a:t>=0; </a:t>
            </a:r>
            <a:r>
              <a:rPr lang="en-US" err="1"/>
              <a:t>i</a:t>
            </a:r>
            <a:r>
              <a:rPr lang="en-US"/>
              <a:t>&lt;=m; ++</a:t>
            </a:r>
            <a:r>
              <a:rPr lang="en-US" err="1"/>
              <a:t>i</a:t>
            </a:r>
            <a:r>
              <a:rPr lang="en-US"/>
              <a:t>){</a:t>
            </a:r>
          </a:p>
          <a:p>
            <a:r>
              <a:rPr lang="en-US"/>
              <a:t>    	//pair X = </a:t>
            </a:r>
          </a:p>
          <a:p>
            <a:r>
              <a:rPr lang="en-US"/>
              <a:t>    	draw((width*i,0)--(width*</a:t>
            </a:r>
            <a:r>
              <a:rPr lang="en-US" err="1"/>
              <a:t>i,n</a:t>
            </a:r>
            <a:r>
              <a:rPr lang="en-US"/>
              <a:t>*width));</a:t>
            </a:r>
          </a:p>
          <a:p>
            <a:r>
              <a:rPr lang="en-US"/>
              <a:t>    }</a:t>
            </a:r>
          </a:p>
          <a:p>
            <a:r>
              <a:rPr lang="en-US"/>
              <a:t>    for(int </a:t>
            </a:r>
            <a:r>
              <a:rPr lang="en-US" err="1"/>
              <a:t>i</a:t>
            </a:r>
            <a:r>
              <a:rPr lang="en-US"/>
              <a:t>=0; </a:t>
            </a:r>
            <a:r>
              <a:rPr lang="en-US" err="1"/>
              <a:t>i</a:t>
            </a:r>
            <a:r>
              <a:rPr lang="en-US"/>
              <a:t>&lt;=n; ++</a:t>
            </a:r>
            <a:r>
              <a:rPr lang="en-US" err="1"/>
              <a:t>i</a:t>
            </a:r>
            <a:r>
              <a:rPr lang="en-US"/>
              <a:t>){</a:t>
            </a:r>
          </a:p>
          <a:p>
            <a:r>
              <a:rPr lang="en-US"/>
              <a:t>    	//pair X = </a:t>
            </a:r>
          </a:p>
          <a:p>
            <a:r>
              <a:rPr lang="en-US"/>
              <a:t>    	draw((0,width*</a:t>
            </a:r>
            <a:r>
              <a:rPr lang="en-US" err="1"/>
              <a:t>i</a:t>
            </a:r>
            <a:r>
              <a:rPr lang="en-US"/>
              <a:t>)--(width*</a:t>
            </a:r>
            <a:r>
              <a:rPr lang="en-US" err="1"/>
              <a:t>m,i</a:t>
            </a:r>
            <a:r>
              <a:rPr lang="en-US"/>
              <a:t>*width));</a:t>
            </a:r>
          </a:p>
          <a:p>
            <a:r>
              <a:rPr lang="en-US"/>
              <a:t>    }</a:t>
            </a:r>
          </a:p>
          <a:p>
            <a:r>
              <a:rPr lang="en-US"/>
              <a:t>}</a:t>
            </a:r>
          </a:p>
          <a:p>
            <a:endParaRPr lang="en-US"/>
          </a:p>
          <a:p>
            <a:r>
              <a:rPr lang="en-US"/>
              <a:t>void </a:t>
            </a:r>
            <a:r>
              <a:rPr lang="en-US" err="1"/>
              <a:t>drawRectNumGrid</a:t>
            </a:r>
            <a:r>
              <a:rPr lang="en-US"/>
              <a:t>(int m, int n, real width){</a:t>
            </a:r>
          </a:p>
          <a:p>
            <a:r>
              <a:rPr lang="en-US"/>
              <a:t>    </a:t>
            </a:r>
            <a:r>
              <a:rPr lang="en-US" err="1"/>
              <a:t>drawRectGrid</a:t>
            </a:r>
            <a:r>
              <a:rPr lang="en-US"/>
              <a:t>(</a:t>
            </a:r>
            <a:r>
              <a:rPr lang="en-US" err="1"/>
              <a:t>m,n,width</a:t>
            </a:r>
            <a:r>
              <a:rPr lang="en-US"/>
              <a:t>);</a:t>
            </a:r>
          </a:p>
          <a:p>
            <a:r>
              <a:rPr lang="en-US"/>
              <a:t>    for(int </a:t>
            </a:r>
            <a:r>
              <a:rPr lang="en-US" err="1"/>
              <a:t>i</a:t>
            </a:r>
            <a:r>
              <a:rPr lang="en-US"/>
              <a:t>=1; </a:t>
            </a:r>
            <a:r>
              <a:rPr lang="en-US" err="1"/>
              <a:t>i</a:t>
            </a:r>
            <a:r>
              <a:rPr lang="en-US"/>
              <a:t>&lt;=n; ++</a:t>
            </a:r>
            <a:r>
              <a:rPr lang="en-US" err="1"/>
              <a:t>i</a:t>
            </a:r>
            <a:r>
              <a:rPr lang="en-US"/>
              <a:t>){</a:t>
            </a:r>
          </a:p>
          <a:p>
            <a:r>
              <a:rPr lang="en-US"/>
              <a:t>    	for(int j=1; j&lt;=m; ++j){</a:t>
            </a:r>
          </a:p>
          <a:p>
            <a:r>
              <a:rPr lang="en-US"/>
              <a:t>        	pair p = b(</a:t>
            </a:r>
            <a:r>
              <a:rPr lang="en-US" err="1"/>
              <a:t>i</a:t>
            </a:r>
            <a:r>
              <a:rPr lang="en-US"/>
              <a:t>, j, n, width);</a:t>
            </a:r>
          </a:p>
          <a:p>
            <a:r>
              <a:rPr lang="en-US"/>
              <a:t>            string s = (string) (m*(i-1)+j);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drawCustomNumGrid</a:t>
            </a:r>
            <a:r>
              <a:rPr lang="en-US"/>
              <a:t>(int n, real width, int[][] labels){</a:t>
            </a:r>
          </a:p>
          <a:p>
            <a:r>
              <a:rPr lang="en-US"/>
              <a:t>	</a:t>
            </a:r>
            <a:r>
              <a:rPr lang="en-US" err="1"/>
              <a:t>drawGrid</a:t>
            </a:r>
            <a:r>
              <a:rPr lang="en-US"/>
              <a:t>(n, width);</a:t>
            </a:r>
          </a:p>
          <a:p>
            <a:r>
              <a:rPr lang="en-US"/>
              <a:t>	for(int </a:t>
            </a:r>
            <a:r>
              <a:rPr lang="en-US" err="1"/>
              <a:t>i</a:t>
            </a:r>
            <a:r>
              <a:rPr lang="en-US"/>
              <a:t>=0; </a:t>
            </a:r>
            <a:r>
              <a:rPr lang="en-US" err="1"/>
              <a:t>i</a:t>
            </a:r>
            <a:r>
              <a:rPr lang="en-US"/>
              <a:t>&lt;=n-1; ++</a:t>
            </a:r>
            <a:r>
              <a:rPr lang="en-US" err="1"/>
              <a:t>i</a:t>
            </a:r>
            <a:r>
              <a:rPr lang="en-US"/>
              <a:t>){</a:t>
            </a:r>
          </a:p>
          <a:p>
            <a:r>
              <a:rPr lang="en-US"/>
              <a:t>    	for(int j=0; j&lt;=n-1;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drawCustomRectNumGrid</a:t>
            </a:r>
            <a:r>
              <a:rPr lang="en-US"/>
              <a:t>(int m, int n, real width, int[][] labels){</a:t>
            </a:r>
          </a:p>
          <a:p>
            <a:r>
              <a:rPr lang="en-US"/>
              <a:t>	</a:t>
            </a:r>
            <a:r>
              <a:rPr lang="en-US" err="1"/>
              <a:t>drawRectGrid</a:t>
            </a:r>
            <a:r>
              <a:rPr lang="en-US"/>
              <a:t>(m, n, width);</a:t>
            </a:r>
          </a:p>
          <a:p>
            <a:r>
              <a:rPr lang="en-US"/>
              <a:t>	for(int </a:t>
            </a:r>
            <a:r>
              <a:rPr lang="en-US" err="1"/>
              <a:t>i</a:t>
            </a:r>
            <a:r>
              <a:rPr lang="en-US"/>
              <a:t>=0; </a:t>
            </a:r>
            <a:r>
              <a:rPr lang="en-US" err="1"/>
              <a:t>i</a:t>
            </a:r>
            <a:r>
              <a:rPr lang="en-US"/>
              <a:t>&lt;=n-1; ++</a:t>
            </a:r>
            <a:r>
              <a:rPr lang="en-US" err="1"/>
              <a:t>i</a:t>
            </a:r>
            <a:r>
              <a:rPr lang="en-US"/>
              <a:t>){</a:t>
            </a:r>
          </a:p>
          <a:p>
            <a:r>
              <a:rPr lang="en-US"/>
              <a:t>    	for(int j=0; j&lt;=m-1; ++j){</a:t>
            </a:r>
          </a:p>
          <a:p>
            <a:r>
              <a:rPr lang="en-US"/>
              <a:t>        	pair p = b(i+1,j+1,n, width);</a:t>
            </a:r>
          </a:p>
          <a:p>
            <a:r>
              <a:rPr lang="en-US"/>
              <a:t>            string s = (string) (labels[</a:t>
            </a:r>
            <a:r>
              <a:rPr lang="en-US" err="1"/>
              <a:t>i</a:t>
            </a:r>
            <a:r>
              <a:rPr lang="en-US"/>
              <a:t>][j]);</a:t>
            </a:r>
          </a:p>
          <a:p>
            <a:r>
              <a:rPr lang="en-US"/>
              <a:t>    		label(</a:t>
            </a:r>
            <a:r>
              <a:rPr lang="en-US" err="1"/>
              <a:t>s,p</a:t>
            </a:r>
            <a:r>
              <a:rPr lang="en-US"/>
              <a:t>);	 </a:t>
            </a:r>
          </a:p>
          <a:p>
            <a:r>
              <a:rPr lang="en-US"/>
              <a:t>    	}</a:t>
            </a:r>
          </a:p>
          <a:p>
            <a:r>
              <a:rPr lang="en-US"/>
              <a:t>    }</a:t>
            </a:r>
          </a:p>
          <a:p>
            <a:r>
              <a:rPr lang="en-US"/>
              <a:t>}</a:t>
            </a:r>
          </a:p>
          <a:p>
            <a:endParaRPr lang="en-US"/>
          </a:p>
          <a:p>
            <a:r>
              <a:rPr lang="en-US"/>
              <a:t>void </a:t>
            </a:r>
            <a:r>
              <a:rPr lang="en-US" err="1"/>
              <a:t>drawRotate</a:t>
            </a:r>
            <a:r>
              <a:rPr lang="en-US"/>
              <a:t>(pair c, int size, real width, bool </a:t>
            </a:r>
            <a:r>
              <a:rPr lang="en-US" err="1"/>
              <a:t>ccw</a:t>
            </a:r>
            <a:r>
              <a:rPr lang="en-US"/>
              <a:t>){</a:t>
            </a:r>
          </a:p>
          <a:p>
            <a:r>
              <a:rPr lang="en-US"/>
              <a:t>	real r = (real) size;</a:t>
            </a:r>
          </a:p>
          <a:p>
            <a:r>
              <a:rPr lang="en-US"/>
              <a:t>    r = r/2 * width * .9;</a:t>
            </a:r>
          </a:p>
          <a:p>
            <a:r>
              <a:rPr lang="en-US"/>
              <a:t>    if(</a:t>
            </a:r>
            <a:r>
              <a:rPr lang="en-US" err="1"/>
              <a:t>ccw</a:t>
            </a:r>
            <a:r>
              <a:rPr lang="en-US"/>
              <a:t>){</a:t>
            </a:r>
          </a:p>
          <a:p>
            <a:r>
              <a:rPr lang="en-US"/>
              <a:t>        draw(arc(c, r, 65, 125), </a:t>
            </a:r>
            <a:r>
              <a:rPr lang="en-US" err="1"/>
              <a:t>ArcArrow</a:t>
            </a:r>
            <a:r>
              <a:rPr lang="en-US"/>
              <a:t>);</a:t>
            </a:r>
          </a:p>
          <a:p>
            <a:r>
              <a:rPr lang="en-US"/>
              <a:t>        draw(arc(c, r, 145, 215), </a:t>
            </a:r>
            <a:r>
              <a:rPr lang="en-US" err="1"/>
              <a:t>ArcArrow</a:t>
            </a:r>
            <a:r>
              <a:rPr lang="en-US"/>
              <a:t>);</a:t>
            </a:r>
          </a:p>
          <a:p>
            <a:r>
              <a:rPr lang="en-US"/>
              <a:t>        draw(arc(c, r, 235, 305), </a:t>
            </a:r>
            <a:r>
              <a:rPr lang="en-US" err="1"/>
              <a:t>ArcArrow</a:t>
            </a:r>
            <a:r>
              <a:rPr lang="en-US"/>
              <a:t>);</a:t>
            </a:r>
          </a:p>
          <a:p>
            <a:r>
              <a:rPr lang="en-US"/>
              <a:t>        draw(arc(c, r, 325, 360+35), </a:t>
            </a:r>
            <a:r>
              <a:rPr lang="en-US" err="1"/>
              <a:t>ArcArrow</a:t>
            </a:r>
            <a:r>
              <a:rPr lang="en-US"/>
              <a:t>);</a:t>
            </a:r>
          </a:p>
          <a:p>
            <a:r>
              <a:rPr lang="en-US"/>
              <a:t>    }else{</a:t>
            </a:r>
          </a:p>
          <a:p>
            <a:r>
              <a:rPr lang="en-US"/>
              <a:t>        draw(arc(c, r, 125, 65), </a:t>
            </a:r>
            <a:r>
              <a:rPr lang="en-US" err="1"/>
              <a:t>ArcArrow</a:t>
            </a:r>
            <a:r>
              <a:rPr lang="en-US"/>
              <a:t>);</a:t>
            </a:r>
          </a:p>
          <a:p>
            <a:r>
              <a:rPr lang="en-US"/>
              <a:t>        draw(arc(c, r, 215, 145), </a:t>
            </a:r>
            <a:r>
              <a:rPr lang="en-US" err="1"/>
              <a:t>ArcArrow</a:t>
            </a:r>
            <a:r>
              <a:rPr lang="en-US"/>
              <a:t>);</a:t>
            </a:r>
          </a:p>
          <a:p>
            <a:r>
              <a:rPr lang="en-US"/>
              <a:t>        draw(arc(c, r, 305, 235), </a:t>
            </a:r>
            <a:r>
              <a:rPr lang="en-US" err="1"/>
              <a:t>ArcArrow</a:t>
            </a:r>
            <a:r>
              <a:rPr lang="en-US"/>
              <a:t>);</a:t>
            </a:r>
          </a:p>
          <a:p>
            <a:r>
              <a:rPr lang="en-US"/>
              <a:t>        draw(arc(c, r, 360+35, 325), </a:t>
            </a:r>
            <a:r>
              <a:rPr lang="en-US" err="1"/>
              <a:t>ArcArrow</a:t>
            </a:r>
            <a:r>
              <a:rPr lang="en-US"/>
              <a:t>);</a:t>
            </a:r>
          </a:p>
          <a:p>
            <a:r>
              <a:rPr lang="en-US"/>
              <a:t>        </a:t>
            </a:r>
          </a:p>
          <a:p>
            <a:r>
              <a:rPr lang="en-US"/>
              <a:t>    }</a:t>
            </a:r>
          </a:p>
          <a:p>
            <a:r>
              <a:rPr lang="en-US"/>
              <a:t>	</a:t>
            </a:r>
          </a:p>
          <a:p>
            <a:r>
              <a:rPr lang="en-US"/>
              <a:t>}</a:t>
            </a:r>
          </a:p>
          <a:p>
            <a:endParaRPr lang="en-US"/>
          </a:p>
          <a:p>
            <a:r>
              <a:rPr lang="en-US"/>
              <a:t>void </a:t>
            </a:r>
            <a:r>
              <a:rPr lang="en-US" err="1"/>
              <a:t>fillSquare</a:t>
            </a:r>
            <a:r>
              <a:rPr lang="en-US"/>
              <a:t>(int x, int y, int n, real width, pen p){</a:t>
            </a:r>
          </a:p>
          <a:p>
            <a:r>
              <a:rPr lang="en-US"/>
              <a:t>	fill(b(x-.5,y-.5,n,width)--b(x+.5,y-.5,n,width)--b(x+.5,y+.5,n,width)--b(x-.5,y+.5,n,width)--</a:t>
            </a:r>
            <a:r>
              <a:rPr lang="en-US" err="1"/>
              <a:t>cycle,p</a:t>
            </a:r>
            <a:r>
              <a:rPr lang="en-US"/>
              <a:t>);</a:t>
            </a:r>
          </a:p>
          <a:p>
            <a:r>
              <a:rPr lang="en-US"/>
              <a:t>}</a:t>
            </a:r>
          </a:p>
          <a:p>
            <a:endParaRPr lang="en-US"/>
          </a:p>
          <a:p>
            <a:r>
              <a:rPr lang="en-US"/>
              <a:t>draw((0,0)--(0,90)--(100,90)--(100,0)--(0,0),invisible);</a:t>
            </a:r>
          </a:p>
          <a:p>
            <a:endParaRPr lang="en-US"/>
          </a:p>
          <a:p>
            <a:r>
              <a:rPr lang="en-US"/>
              <a:t>draw(b(6,5,9,10)--b(5,5,9,10)--b(5,6,9,10),linewidth(0.5)+red);</a:t>
            </a:r>
          </a:p>
          <a:p>
            <a:r>
              <a:rPr lang="en-US"/>
              <a:t>draw(</a:t>
            </a:r>
            <a:r>
              <a:rPr lang="en-US" err="1"/>
              <a:t>rightanglemark</a:t>
            </a:r>
            <a:r>
              <a:rPr lang="en-US"/>
              <a:t>(b(6,5,9,10),b(5,5,9,10),b(5,6,9,10),s=80),red);</a:t>
            </a:r>
          </a:p>
          <a:p>
            <a:r>
              <a:rPr lang="en-US"/>
              <a:t>add(</a:t>
            </a:r>
            <a:r>
              <a:rPr lang="en-US" err="1"/>
              <a:t>pathticks</a:t>
            </a:r>
            <a:r>
              <a:rPr lang="en-US"/>
              <a:t>(b(6,5,9,10)--b(5,5,9,10),n=2,spacing=40,s=120,red));</a:t>
            </a:r>
          </a:p>
          <a:p>
            <a:r>
              <a:rPr lang="en-US"/>
              <a:t>add(</a:t>
            </a:r>
            <a:r>
              <a:rPr lang="en-US" err="1"/>
              <a:t>pathticks</a:t>
            </a:r>
            <a:r>
              <a:rPr lang="en-US"/>
              <a:t>(b(5,5,9,10)--b(5,6,9,10),n=2,spacing=40,s=120,red));</a:t>
            </a:r>
          </a:p>
          <a:p>
            <a:endParaRPr lang="en-US"/>
          </a:p>
          <a:p>
            <a:r>
              <a:rPr lang="en-US"/>
              <a:t>draw(b(5,6,9,10)--b(9,4,9,10),blue);</a:t>
            </a:r>
          </a:p>
          <a:p>
            <a:r>
              <a:rPr lang="en-US"/>
              <a:t>label("$</a:t>
            </a:r>
            <a:r>
              <a:rPr lang="en-US" err="1"/>
              <a:t>d$",b</a:t>
            </a:r>
            <a:r>
              <a:rPr lang="en-US"/>
              <a:t>(9,4,9,10)--b(5,6,9,10),blue);</a:t>
            </a:r>
          </a:p>
          <a:p>
            <a:r>
              <a:rPr lang="en-US"/>
              <a:t>draw(b(5,6,9,10)--b(6,9,9,10),purple);</a:t>
            </a:r>
          </a:p>
          <a:p>
            <a:r>
              <a:rPr lang="en-US"/>
              <a:t>label("$d^\</a:t>
            </a:r>
            <a:r>
              <a:rPr lang="en-US" err="1"/>
              <a:t>prime$",b</a:t>
            </a:r>
            <a:r>
              <a:rPr lang="en-US"/>
              <a:t>(6,9,9,10)--b(5,6,9,10),purple);</a:t>
            </a:r>
          </a:p>
          <a:p>
            <a:r>
              <a:rPr lang="en-US"/>
              <a:t>dot("$</a:t>
            </a:r>
            <a:r>
              <a:rPr lang="en-US" err="1"/>
              <a:t>c_x$",b</a:t>
            </a:r>
            <a:r>
              <a:rPr lang="en-US"/>
              <a:t>(5,5,9,10),NW);</a:t>
            </a:r>
          </a:p>
          <a:p>
            <a:r>
              <a:rPr lang="en-US"/>
              <a:t>dot("$</a:t>
            </a:r>
            <a:r>
              <a:rPr lang="en-US" err="1"/>
              <a:t>c_y$",b</a:t>
            </a:r>
            <a:r>
              <a:rPr lang="en-US"/>
              <a:t>(5,6,9,10),NE);</a:t>
            </a:r>
          </a:p>
          <a:p>
            <a:r>
              <a:rPr lang="en-US"/>
              <a:t>draw(circle(b(5,6,9,10),10*sqrt(20)),gray(0.5));</a:t>
            </a:r>
          </a:p>
          <a:p>
            <a:r>
              <a:rPr lang="en-US"/>
              <a:t>draw(arc(b(5,6,9,10),10*sqrt(20),180,270),linewidth(1.25));</a:t>
            </a:r>
          </a:p>
          <a:p>
            <a:r>
              <a:rPr lang="en-US"/>
              <a:t>dot(b(9,4,9,10));</a:t>
            </a:r>
          </a:p>
          <a:p>
            <a:r>
              <a:rPr lang="en-US"/>
              <a:t>dot(b(6,9,9,10));</a:t>
            </a:r>
          </a:p>
          <a:p>
            <a:r>
              <a:rPr lang="en-US"/>
              <a:t>draw(b(9,4,9,10)--b(5,5,9,10)--b(6,9,9,10));</a:t>
            </a:r>
          </a:p>
          <a:p>
            <a:r>
              <a:rPr lang="en-US"/>
              <a:t>draw(</a:t>
            </a:r>
            <a:r>
              <a:rPr lang="en-US" err="1"/>
              <a:t>rightanglemark</a:t>
            </a:r>
            <a:r>
              <a:rPr lang="en-US"/>
              <a:t>(b(9,4,9,10),b(5,5,9,10),b(6,9,9,10),120));</a:t>
            </a:r>
          </a:p>
          <a:p>
            <a:r>
              <a:rPr lang="en-US"/>
              <a:t>add(</a:t>
            </a:r>
            <a:r>
              <a:rPr lang="en-US" err="1"/>
              <a:t>pathticks</a:t>
            </a:r>
            <a:r>
              <a:rPr lang="en-US"/>
              <a:t>(b(9,4,9,10)--b(5,5,9,10),s=120));</a:t>
            </a:r>
          </a:p>
          <a:p>
            <a:r>
              <a:rPr lang="en-US"/>
              <a:t>add(</a:t>
            </a:r>
            <a:r>
              <a:rPr lang="en-US" err="1"/>
              <a:t>pathticks</a:t>
            </a:r>
            <a:r>
              <a:rPr lang="en-US"/>
              <a:t>(b(5,5,9,10)--b(6,9,9,10),s=120));</a:t>
            </a:r>
          </a:p>
          <a:p>
            <a:r>
              <a:rPr lang="en-US"/>
              <a:t>dot("$</a:t>
            </a:r>
            <a:r>
              <a:rPr lang="en-US" err="1"/>
              <a:t>c_y</a:t>
            </a:r>
            <a:r>
              <a:rPr lang="en-US"/>
              <a:t>^\</a:t>
            </a:r>
            <a:r>
              <a:rPr lang="en-US" err="1"/>
              <a:t>prime$",b</a:t>
            </a:r>
            <a:r>
              <a:rPr lang="en-US"/>
              <a:t>(6,5,9,10),W/</a:t>
            </a:r>
            <a:r>
              <a:rPr lang="en-US" err="1"/>
              <a:t>dir</a:t>
            </a:r>
            <a:r>
              <a:rPr lang="en-US"/>
              <a:t>(20));</a:t>
            </a:r>
          </a:p>
          <a:p>
            <a:endParaRPr lang="en-US"/>
          </a:p>
          <a:p>
            <a:r>
              <a:rPr lang="en-US"/>
              <a:t>[/</a:t>
            </a:r>
            <a:r>
              <a:rPr lang="en-US" err="1"/>
              <a:t>asy</a:t>
            </a:r>
            <a:r>
              <a:rPr lang="en-US"/>
              <a:t>]</a:t>
            </a:r>
          </a:p>
          <a:p>
            <a:endParaRPr lang="en-US"/>
          </a:p>
        </p:txBody>
      </p:sp>
      <p:sp>
        <p:nvSpPr>
          <p:cNvPr id="4" name="Slide Number Placeholder 3"/>
          <p:cNvSpPr>
            <a:spLocks noGrp="1"/>
          </p:cNvSpPr>
          <p:nvPr>
            <p:ph type="sldNum" sz="quarter" idx="5"/>
          </p:nvPr>
        </p:nvSpPr>
        <p:spPr/>
        <p:txBody>
          <a:bodyPr/>
          <a:lstStyle/>
          <a:p>
            <a:fld id="{6D869147-3183-4209-9937-49A558F27DD2}" type="slidenum">
              <a:rPr lang="en-US" smtClean="0"/>
              <a:t>45</a:t>
            </a:fld>
            <a:endParaRPr lang="en-US"/>
          </a:p>
        </p:txBody>
      </p:sp>
    </p:spTree>
    <p:extLst>
      <p:ext uri="{BB962C8B-B14F-4D97-AF65-F5344CB8AC3E}">
        <p14:creationId xmlns:p14="http://schemas.microsoft.com/office/powerpoint/2010/main" val="121500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3C1BC-26D3-4D04-9827-D6CF4EAB06B5}"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23B77-1609-4EC1-B278-F4A5DBF05E4D}" type="slidenum">
              <a:rPr lang="en-US" smtClean="0"/>
              <a:t>‹#›</a:t>
            </a:fld>
            <a:endParaRPr lang="en-US"/>
          </a:p>
        </p:txBody>
      </p:sp>
    </p:spTree>
    <p:extLst>
      <p:ext uri="{BB962C8B-B14F-4D97-AF65-F5344CB8AC3E}">
        <p14:creationId xmlns:p14="http://schemas.microsoft.com/office/powerpoint/2010/main" val="44087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03C1BC-26D3-4D04-9827-D6CF4EAB06B5}"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23B77-1609-4EC1-B278-F4A5DBF05E4D}" type="slidenum">
              <a:rPr lang="en-US" smtClean="0"/>
              <a:t>‹#›</a:t>
            </a:fld>
            <a:endParaRPr lang="en-US"/>
          </a:p>
        </p:txBody>
      </p:sp>
    </p:spTree>
    <p:extLst>
      <p:ext uri="{BB962C8B-B14F-4D97-AF65-F5344CB8AC3E}">
        <p14:creationId xmlns:p14="http://schemas.microsoft.com/office/powerpoint/2010/main" val="300736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03C1BC-26D3-4D04-9827-D6CF4EAB06B5}"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23B77-1609-4EC1-B278-F4A5DBF05E4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725597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03C1BC-26D3-4D04-9827-D6CF4EAB06B5}"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23B77-1609-4EC1-B278-F4A5DBF05E4D}" type="slidenum">
              <a:rPr lang="en-US" smtClean="0"/>
              <a:t>‹#›</a:t>
            </a:fld>
            <a:endParaRPr lang="en-US"/>
          </a:p>
        </p:txBody>
      </p:sp>
    </p:spTree>
    <p:extLst>
      <p:ext uri="{BB962C8B-B14F-4D97-AF65-F5344CB8AC3E}">
        <p14:creationId xmlns:p14="http://schemas.microsoft.com/office/powerpoint/2010/main" val="3160131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03C1BC-26D3-4D04-9827-D6CF4EAB06B5}"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23B77-1609-4EC1-B278-F4A5DBF05E4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38478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03C1BC-26D3-4D04-9827-D6CF4EAB06B5}"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23B77-1609-4EC1-B278-F4A5DBF05E4D}" type="slidenum">
              <a:rPr lang="en-US" smtClean="0"/>
              <a:t>‹#›</a:t>
            </a:fld>
            <a:endParaRPr lang="en-US"/>
          </a:p>
        </p:txBody>
      </p:sp>
    </p:spTree>
    <p:extLst>
      <p:ext uri="{BB962C8B-B14F-4D97-AF65-F5344CB8AC3E}">
        <p14:creationId xmlns:p14="http://schemas.microsoft.com/office/powerpoint/2010/main" val="3251042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3C1BC-26D3-4D04-9827-D6CF4EAB06B5}"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23B77-1609-4EC1-B278-F4A5DBF05E4D}" type="slidenum">
              <a:rPr lang="en-US" smtClean="0"/>
              <a:t>‹#›</a:t>
            </a:fld>
            <a:endParaRPr lang="en-US"/>
          </a:p>
        </p:txBody>
      </p:sp>
    </p:spTree>
    <p:extLst>
      <p:ext uri="{BB962C8B-B14F-4D97-AF65-F5344CB8AC3E}">
        <p14:creationId xmlns:p14="http://schemas.microsoft.com/office/powerpoint/2010/main" val="3545106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3C1BC-26D3-4D04-9827-D6CF4EAB06B5}"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23B77-1609-4EC1-B278-F4A5DBF05E4D}" type="slidenum">
              <a:rPr lang="en-US" smtClean="0"/>
              <a:t>‹#›</a:t>
            </a:fld>
            <a:endParaRPr lang="en-US"/>
          </a:p>
        </p:txBody>
      </p:sp>
    </p:spTree>
    <p:extLst>
      <p:ext uri="{BB962C8B-B14F-4D97-AF65-F5344CB8AC3E}">
        <p14:creationId xmlns:p14="http://schemas.microsoft.com/office/powerpoint/2010/main" val="27970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3C1BC-26D3-4D04-9827-D6CF4EAB06B5}"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23B77-1609-4EC1-B278-F4A5DBF05E4D}" type="slidenum">
              <a:rPr lang="en-US" smtClean="0"/>
              <a:t>‹#›</a:t>
            </a:fld>
            <a:endParaRPr lang="en-US"/>
          </a:p>
        </p:txBody>
      </p:sp>
    </p:spTree>
    <p:extLst>
      <p:ext uri="{BB962C8B-B14F-4D97-AF65-F5344CB8AC3E}">
        <p14:creationId xmlns:p14="http://schemas.microsoft.com/office/powerpoint/2010/main" val="357215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03C1BC-26D3-4D04-9827-D6CF4EAB06B5}"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23B77-1609-4EC1-B278-F4A5DBF05E4D}" type="slidenum">
              <a:rPr lang="en-US" smtClean="0"/>
              <a:t>‹#›</a:t>
            </a:fld>
            <a:endParaRPr lang="en-US"/>
          </a:p>
        </p:txBody>
      </p:sp>
    </p:spTree>
    <p:extLst>
      <p:ext uri="{BB962C8B-B14F-4D97-AF65-F5344CB8AC3E}">
        <p14:creationId xmlns:p14="http://schemas.microsoft.com/office/powerpoint/2010/main" val="1343299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03C1BC-26D3-4D04-9827-D6CF4EAB06B5}"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23B77-1609-4EC1-B278-F4A5DBF05E4D}" type="slidenum">
              <a:rPr lang="en-US" smtClean="0"/>
              <a:t>‹#›</a:t>
            </a:fld>
            <a:endParaRPr lang="en-US"/>
          </a:p>
        </p:txBody>
      </p:sp>
    </p:spTree>
    <p:extLst>
      <p:ext uri="{BB962C8B-B14F-4D97-AF65-F5344CB8AC3E}">
        <p14:creationId xmlns:p14="http://schemas.microsoft.com/office/powerpoint/2010/main" val="381654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03C1BC-26D3-4D04-9827-D6CF4EAB06B5}" type="datetimeFigureOut">
              <a:rPr lang="en-US" smtClean="0"/>
              <a:t>9/5/2022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F23B77-1609-4EC1-B278-F4A5DBF05E4D}" type="slidenum">
              <a:rPr lang="en-US" smtClean="0"/>
              <a:t>‹#›</a:t>
            </a:fld>
            <a:endParaRPr lang="en-US"/>
          </a:p>
        </p:txBody>
      </p:sp>
    </p:spTree>
    <p:extLst>
      <p:ext uri="{BB962C8B-B14F-4D97-AF65-F5344CB8AC3E}">
        <p14:creationId xmlns:p14="http://schemas.microsoft.com/office/powerpoint/2010/main" val="385589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003C1BC-26D3-4D04-9827-D6CF4EAB06B5}" type="datetimeFigureOut">
              <a:rPr lang="en-US" smtClean="0"/>
              <a:t>9/5/2022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F23B77-1609-4EC1-B278-F4A5DBF05E4D}" type="slidenum">
              <a:rPr lang="en-US" smtClean="0"/>
              <a:t>‹#›</a:t>
            </a:fld>
            <a:endParaRPr lang="en-US"/>
          </a:p>
        </p:txBody>
      </p:sp>
    </p:spTree>
    <p:extLst>
      <p:ext uri="{BB962C8B-B14F-4D97-AF65-F5344CB8AC3E}">
        <p14:creationId xmlns:p14="http://schemas.microsoft.com/office/powerpoint/2010/main" val="156255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3C1BC-26D3-4D04-9827-D6CF4EAB06B5}" type="datetimeFigureOut">
              <a:rPr lang="en-US" smtClean="0"/>
              <a:t>9/5/2022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F23B77-1609-4EC1-B278-F4A5DBF05E4D}" type="slidenum">
              <a:rPr lang="en-US" smtClean="0"/>
              <a:t>‹#›</a:t>
            </a:fld>
            <a:endParaRPr lang="en-US"/>
          </a:p>
        </p:txBody>
      </p:sp>
    </p:spTree>
    <p:extLst>
      <p:ext uri="{BB962C8B-B14F-4D97-AF65-F5344CB8AC3E}">
        <p14:creationId xmlns:p14="http://schemas.microsoft.com/office/powerpoint/2010/main" val="132488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03C1BC-26D3-4D04-9827-D6CF4EAB06B5}"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23B77-1609-4EC1-B278-F4A5DBF05E4D}" type="slidenum">
              <a:rPr lang="en-US" smtClean="0"/>
              <a:t>‹#›</a:t>
            </a:fld>
            <a:endParaRPr lang="en-US"/>
          </a:p>
        </p:txBody>
      </p:sp>
    </p:spTree>
    <p:extLst>
      <p:ext uri="{BB962C8B-B14F-4D97-AF65-F5344CB8AC3E}">
        <p14:creationId xmlns:p14="http://schemas.microsoft.com/office/powerpoint/2010/main" val="353918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03C1BC-26D3-4D04-9827-D6CF4EAB06B5}"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23B77-1609-4EC1-B278-F4A5DBF05E4D}" type="slidenum">
              <a:rPr lang="en-US" smtClean="0"/>
              <a:t>‹#›</a:t>
            </a:fld>
            <a:endParaRPr lang="en-US"/>
          </a:p>
        </p:txBody>
      </p:sp>
    </p:spTree>
    <p:extLst>
      <p:ext uri="{BB962C8B-B14F-4D97-AF65-F5344CB8AC3E}">
        <p14:creationId xmlns:p14="http://schemas.microsoft.com/office/powerpoint/2010/main" val="97787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03C1BC-26D3-4D04-9827-D6CF4EAB06B5}" type="datetimeFigureOut">
              <a:rPr lang="en-US" smtClean="0"/>
              <a:t>9/5/2022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6F23B77-1609-4EC1-B278-F4A5DBF05E4D}" type="slidenum">
              <a:rPr lang="en-US" smtClean="0"/>
              <a:t>‹#›</a:t>
            </a:fld>
            <a:endParaRPr lang="en-US"/>
          </a:p>
        </p:txBody>
      </p:sp>
    </p:spTree>
    <p:extLst>
      <p:ext uri="{BB962C8B-B14F-4D97-AF65-F5344CB8AC3E}">
        <p14:creationId xmlns:p14="http://schemas.microsoft.com/office/powerpoint/2010/main" val="2141831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www.jaapsch.net/puzzles/graphpuzz.htm" TargetMode="External"/><Relationship Id="rId2" Type="http://schemas.openxmlformats.org/officeDocument/2006/relationships/hyperlink" Target="https://www.jaapsch.net/puzzles/pgl25.htm" TargetMode="External"/><Relationship Id="rId1" Type="http://schemas.openxmlformats.org/officeDocument/2006/relationships/slideLayout" Target="../slideLayouts/slideLayout2.xml"/><Relationship Id="rId5" Type="http://schemas.openxmlformats.org/officeDocument/2006/relationships/hyperlink" Target="https://puzzling.stackexchange.com/questions/84396/a-guide-to-the-number-rotation-puzzle" TargetMode="External"/><Relationship Id="rId4" Type="http://schemas.openxmlformats.org/officeDocument/2006/relationships/hyperlink" Target="https://www.speedsolving.com/forum/threads/nxn-%20corner-rotation-puzzle.15472"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9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9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908551-A355-4DE7-BB3A-D41F4BC7BA77}"/>
              </a:ext>
            </a:extLst>
          </p:cNvPr>
          <p:cNvSpPr>
            <a:spLocks noGrp="1"/>
          </p:cNvSpPr>
          <p:nvPr>
            <p:ph type="ctrTitle"/>
          </p:nvPr>
        </p:nvSpPr>
        <p:spPr>
          <a:xfrm>
            <a:off x="1554120" y="1020871"/>
            <a:ext cx="6960759" cy="2849671"/>
          </a:xfrm>
        </p:spPr>
        <p:txBody>
          <a:bodyPr>
            <a:normAutofit/>
          </a:bodyPr>
          <a:lstStyle/>
          <a:p>
            <a:pPr algn="l">
              <a:lnSpc>
                <a:spcPct val="90000"/>
              </a:lnSpc>
            </a:pPr>
            <a:r>
              <a:rPr lang="en-US" sz="6600" dirty="0">
                <a:solidFill>
                  <a:srgbClr val="FFFFFF"/>
                </a:solidFill>
              </a:rPr>
              <a:t>Solution to the Number Rotation Puzzle</a:t>
            </a:r>
          </a:p>
        </p:txBody>
      </p:sp>
      <p:sp>
        <p:nvSpPr>
          <p:cNvPr id="3" name="Subtitle 2">
            <a:extLst>
              <a:ext uri="{FF2B5EF4-FFF2-40B4-BE49-F238E27FC236}">
                <a16:creationId xmlns:a16="http://schemas.microsoft.com/office/drawing/2014/main" id="{C8AC4EF3-A076-4643-B117-1C8AF127B222}"/>
              </a:ext>
            </a:extLst>
          </p:cNvPr>
          <p:cNvSpPr>
            <a:spLocks noGrp="1"/>
          </p:cNvSpPr>
          <p:nvPr>
            <p:ph type="subTitle" idx="1"/>
          </p:nvPr>
        </p:nvSpPr>
        <p:spPr>
          <a:xfrm>
            <a:off x="1683088" y="3962088"/>
            <a:ext cx="6112077" cy="1186108"/>
          </a:xfrm>
        </p:spPr>
        <p:txBody>
          <a:bodyPr>
            <a:normAutofit/>
          </a:bodyPr>
          <a:lstStyle/>
          <a:p>
            <a:pPr algn="l"/>
            <a:r>
              <a:rPr lang="en-US" sz="2000" dirty="0">
                <a:solidFill>
                  <a:srgbClr val="FFFFFF">
                    <a:alpha val="70000"/>
                  </a:srgbClr>
                </a:solidFill>
              </a:rPr>
              <a:t>Thomas Lam</a:t>
            </a:r>
          </a:p>
        </p:txBody>
      </p:sp>
      <p:sp>
        <p:nvSpPr>
          <p:cNvPr id="35"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93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Freeform: Shape 5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A4F5EF-18C3-4F44-97A5-149499025183}"/>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Second PR:  Parity of Permutation</a:t>
            </a:r>
          </a:p>
        </p:txBody>
      </p:sp>
      <p:pic>
        <p:nvPicPr>
          <p:cNvPr id="5" name="Picture 4">
            <a:extLst>
              <a:ext uri="{FF2B5EF4-FFF2-40B4-BE49-F238E27FC236}">
                <a16:creationId xmlns:a16="http://schemas.microsoft.com/office/drawing/2014/main" id="{A502BDA1-CC84-44C8-97BB-9DDD37EF2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1815037"/>
            <a:ext cx="3856774" cy="3316825"/>
          </a:xfrm>
          <a:prstGeom prst="rect">
            <a:avLst/>
          </a:prstGeom>
        </p:spPr>
      </p:pic>
      <p:sp>
        <p:nvSpPr>
          <p:cNvPr id="3" name="Content Placeholder 2">
            <a:extLst>
              <a:ext uri="{FF2B5EF4-FFF2-40B4-BE49-F238E27FC236}">
                <a16:creationId xmlns:a16="http://schemas.microsoft.com/office/drawing/2014/main" id="{0216FB8F-7D17-40A9-A1B2-787F5F32FE68}"/>
              </a:ext>
            </a:extLst>
          </p:cNvPr>
          <p:cNvSpPr>
            <a:spLocks noGrp="1"/>
          </p:cNvSpPr>
          <p:nvPr>
            <p:ph idx="1"/>
          </p:nvPr>
        </p:nvSpPr>
        <p:spPr>
          <a:xfrm>
            <a:off x="7181725" y="2837329"/>
            <a:ext cx="4512988" cy="3317938"/>
          </a:xfrm>
        </p:spPr>
        <p:txBody>
          <a:bodyPr anchor="t">
            <a:normAutofit/>
          </a:bodyPr>
          <a:lstStyle/>
          <a:p>
            <a:r>
              <a:rPr lang="en-US">
                <a:solidFill>
                  <a:srgbClr val="FFFFFF"/>
                </a:solidFill>
              </a:rPr>
              <a:t>Interpret each move as a permutation.</a:t>
            </a:r>
          </a:p>
          <a:p>
            <a:r>
              <a:rPr lang="en-US">
                <a:solidFill>
                  <a:srgbClr val="FFFFFF"/>
                </a:solidFill>
              </a:rPr>
              <a:t>The permutation may be odd or even.</a:t>
            </a:r>
          </a:p>
          <a:p>
            <a:pPr lvl="1"/>
            <a:r>
              <a:rPr lang="en-US">
                <a:solidFill>
                  <a:srgbClr val="FFFFFF"/>
                </a:solidFill>
              </a:rPr>
              <a:t>When is it even? </a:t>
            </a:r>
            <a:r>
              <a:rPr lang="en-US">
                <a:solidFill>
                  <a:srgbClr val="FFFFFF"/>
                </a:solidFill>
                <a:sym typeface="Wingdings" panose="05000000000000000000" pitchFamily="2" charset="2"/>
              </a:rPr>
              <a:t> Use counting and modular arithmetic.</a:t>
            </a:r>
          </a:p>
          <a:p>
            <a:pPr lvl="1"/>
            <a:r>
              <a:rPr lang="en-US">
                <a:solidFill>
                  <a:srgbClr val="FFFFFF"/>
                </a:solidFill>
                <a:sym typeface="Wingdings" panose="05000000000000000000" pitchFamily="2" charset="2"/>
              </a:rPr>
              <a:t>Numbers move in 4-cycles.</a:t>
            </a:r>
            <a:endParaRPr lang="en-US">
              <a:solidFill>
                <a:srgbClr val="FFFFFF"/>
              </a:solidFill>
            </a:endParaRPr>
          </a:p>
        </p:txBody>
      </p:sp>
    </p:spTree>
    <p:extLst>
      <p:ext uri="{BB962C8B-B14F-4D97-AF65-F5344CB8AC3E}">
        <p14:creationId xmlns:p14="http://schemas.microsoft.com/office/powerpoint/2010/main" val="2527056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B4FDB6D3-34BE-C181-F608-F7415F55D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3" y="0"/>
            <a:ext cx="8688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3204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C5E6684-BDD9-544C-9580-DC9F4E7CA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3" y="0"/>
            <a:ext cx="8688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5770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Title 1">
            <a:extLst>
              <a:ext uri="{FF2B5EF4-FFF2-40B4-BE49-F238E27FC236}">
                <a16:creationId xmlns:a16="http://schemas.microsoft.com/office/drawing/2014/main" id="{BB9DAAF9-1F2A-4D3E-A3B5-80AFDD8AC6CD}"/>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Proving a Lemma</a:t>
            </a:r>
          </a:p>
        </p:txBody>
      </p:sp>
      <p:sp>
        <p:nvSpPr>
          <p:cNvPr id="38" name="Content Placeholder 9">
            <a:extLst>
              <a:ext uri="{FF2B5EF4-FFF2-40B4-BE49-F238E27FC236}">
                <a16:creationId xmlns:a16="http://schemas.microsoft.com/office/drawing/2014/main" id="{F22A18AD-E8BA-4D48-BF67-267193B2B85F}"/>
              </a:ext>
            </a:extLst>
          </p:cNvPr>
          <p:cNvSpPr>
            <a:spLocks noGrp="1"/>
          </p:cNvSpPr>
          <p:nvPr>
            <p:ph idx="1"/>
          </p:nvPr>
        </p:nvSpPr>
        <p:spPr>
          <a:xfrm>
            <a:off x="673754" y="2160590"/>
            <a:ext cx="3973943" cy="3440110"/>
          </a:xfrm>
        </p:spPr>
        <p:txBody>
          <a:bodyPr>
            <a:normAutofit/>
          </a:bodyPr>
          <a:lstStyle/>
          <a:p>
            <a:pPr>
              <a:lnSpc>
                <a:spcPct val="90000"/>
              </a:lnSpc>
            </a:pPr>
            <a:r>
              <a:rPr lang="en-US">
                <a:solidFill>
                  <a:schemeClr val="bg1"/>
                </a:solidFill>
              </a:rPr>
              <a:t>With this isomorphism, we have identified an invariant among all solvable boards.</a:t>
            </a:r>
          </a:p>
          <a:p>
            <a:pPr>
              <a:lnSpc>
                <a:spcPct val="90000"/>
              </a:lnSpc>
            </a:pPr>
            <a:r>
              <a:rPr lang="en-US">
                <a:solidFill>
                  <a:schemeClr val="bg1"/>
                </a:solidFill>
              </a:rPr>
              <a:t>This </a:t>
            </a:r>
            <a:r>
              <a:rPr lang="en-US" dirty="0">
                <a:solidFill>
                  <a:schemeClr val="bg1"/>
                </a:solidFill>
              </a:rPr>
              <a:t>lets</a:t>
            </a:r>
            <a:r>
              <a:rPr lang="en-US">
                <a:solidFill>
                  <a:schemeClr val="bg1"/>
                </a:solidFill>
              </a:rPr>
              <a:t> us prove a lemma:  If three numbers in the first column are solved, then the number at (2,3) must be solved as well.</a:t>
            </a:r>
          </a:p>
          <a:p>
            <a:pPr>
              <a:lnSpc>
                <a:spcPct val="90000"/>
              </a:lnSpc>
            </a:pPr>
            <a:r>
              <a:rPr lang="en-US">
                <a:solidFill>
                  <a:schemeClr val="bg1"/>
                </a:solidFill>
              </a:rPr>
              <a:t>Using the lemma, we can create a counting argument to prove that there are indeed only 720 solvable configurations.</a:t>
            </a:r>
          </a:p>
        </p:txBody>
      </p:sp>
      <p:pic>
        <p:nvPicPr>
          <p:cNvPr id="66562" name="Picture 2" descr="https://latex.artofproblemsolving.com/texer/g/grwfropl.png?time=1554702102476">
            <a:extLst>
              <a:ext uri="{FF2B5EF4-FFF2-40B4-BE49-F238E27FC236}">
                <a16:creationId xmlns:a16="http://schemas.microsoft.com/office/drawing/2014/main" id="{09CCD252-6C9A-432E-9507-4F639D47EBC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1" y="1497974"/>
            <a:ext cx="5143500" cy="3849537"/>
          </a:xfrm>
          <a:prstGeom prst="rect">
            <a:avLst/>
          </a:prstGeom>
          <a:noFill/>
          <a:extLst>
            <a:ext uri="{909E8E84-426E-40DD-AFC4-6F175D3DCCD1}">
              <a14:hiddenFill xmlns:a14="http://schemas.microsoft.com/office/drawing/2010/main">
                <a:solidFill>
                  <a:srgbClr val="FFFFFF"/>
                </a:solidFill>
              </a14:hiddenFill>
            </a:ext>
          </a:extLst>
        </p:spPr>
      </p:pic>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895742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5846-D501-F924-B7C9-42CACC8B82F3}"/>
              </a:ext>
            </a:extLst>
          </p:cNvPr>
          <p:cNvSpPr>
            <a:spLocks noGrp="1"/>
          </p:cNvSpPr>
          <p:nvPr>
            <p:ph type="title"/>
          </p:nvPr>
        </p:nvSpPr>
        <p:spPr/>
        <p:txBody>
          <a:bodyPr/>
          <a:lstStyle/>
          <a:p>
            <a:r>
              <a:rPr lang="en-US" dirty="0"/>
              <a:t>Finishing</a:t>
            </a:r>
          </a:p>
        </p:txBody>
      </p:sp>
      <p:sp>
        <p:nvSpPr>
          <p:cNvPr id="3" name="Content Placeholder 2">
            <a:extLst>
              <a:ext uri="{FF2B5EF4-FFF2-40B4-BE49-F238E27FC236}">
                <a16:creationId xmlns:a16="http://schemas.microsoft.com/office/drawing/2014/main" id="{1E3C99F1-73A9-DE0A-4CB0-76AD864CB0BC}"/>
              </a:ext>
            </a:extLst>
          </p:cNvPr>
          <p:cNvSpPr>
            <a:spLocks noGrp="1"/>
          </p:cNvSpPr>
          <p:nvPr>
            <p:ph idx="1"/>
          </p:nvPr>
        </p:nvSpPr>
        <p:spPr/>
        <p:txBody>
          <a:bodyPr/>
          <a:lstStyle/>
          <a:p>
            <a:r>
              <a:rPr lang="en-US" dirty="0"/>
              <a:t>WANT TO SHOW:  If a sequence of moves </a:t>
            </a:r>
            <a:r>
              <a:rPr lang="en-US" i="1" dirty="0"/>
              <a:t>A</a:t>
            </a:r>
            <a:r>
              <a:rPr lang="en-US" dirty="0"/>
              <a:t> fixes all squares in parity P</a:t>
            </a:r>
            <a:r>
              <a:rPr lang="en-US" baseline="-25000" dirty="0"/>
              <a:t>1</a:t>
            </a:r>
            <a:r>
              <a:rPr lang="en-US" dirty="0"/>
              <a:t>, then it fixes every square in P</a:t>
            </a:r>
            <a:r>
              <a:rPr lang="en-US" baseline="-25000" dirty="0"/>
              <a:t>0</a:t>
            </a:r>
            <a:r>
              <a:rPr lang="en-US" dirty="0"/>
              <a:t>.</a:t>
            </a:r>
          </a:p>
          <a:p>
            <a:r>
              <a:rPr lang="en-US" dirty="0"/>
              <a:t>Since </a:t>
            </a:r>
            <a:r>
              <a:rPr lang="en-US" i="1" dirty="0"/>
              <a:t>A</a:t>
            </a:r>
            <a:r>
              <a:rPr lang="en-US" dirty="0"/>
              <a:t> fixes every square in P</a:t>
            </a:r>
            <a:r>
              <a:rPr lang="en-US" baseline="-25000" dirty="0"/>
              <a:t>1</a:t>
            </a:r>
            <a:r>
              <a:rPr lang="en-US" dirty="0"/>
              <a:t>, it doesn’t change the arrangement of blue ropes.</a:t>
            </a:r>
          </a:p>
          <a:p>
            <a:r>
              <a:rPr lang="en-US" dirty="0"/>
              <a:t>Therefore, by the weird isomorphism, </a:t>
            </a:r>
            <a:r>
              <a:rPr lang="en-US" i="1" dirty="0"/>
              <a:t>A</a:t>
            </a:r>
            <a:r>
              <a:rPr lang="en-US" dirty="0"/>
              <a:t> doesn’t change the position of any particular red rope.</a:t>
            </a:r>
          </a:p>
          <a:p>
            <a:r>
              <a:rPr lang="en-US" dirty="0"/>
              <a:t>Therefore,</a:t>
            </a:r>
            <a:r>
              <a:rPr lang="en-US" i="1" dirty="0"/>
              <a:t> </a:t>
            </a:r>
            <a:r>
              <a:rPr lang="en-US" dirty="0"/>
              <a:t>for any two squares </a:t>
            </a:r>
            <a:r>
              <a:rPr lang="en-US" i="1" dirty="0"/>
              <a:t>x</a:t>
            </a:r>
            <a:r>
              <a:rPr lang="en-US" dirty="0"/>
              <a:t> and </a:t>
            </a:r>
            <a:r>
              <a:rPr lang="en-US" i="1" dirty="0"/>
              <a:t>y</a:t>
            </a:r>
            <a:r>
              <a:rPr lang="en-US" dirty="0"/>
              <a:t> belonging to the P</a:t>
            </a:r>
            <a:r>
              <a:rPr lang="en-US" baseline="-25000" dirty="0"/>
              <a:t>0</a:t>
            </a:r>
            <a:r>
              <a:rPr lang="en-US" dirty="0"/>
              <a:t> parity, </a:t>
            </a:r>
            <a:r>
              <a:rPr lang="en-US" i="1" dirty="0"/>
              <a:t>A</a:t>
            </a:r>
            <a:r>
              <a:rPr lang="en-US" dirty="0"/>
              <a:t> either fixes both of them or swaps them (because the red rope connecting them doesn’t move).</a:t>
            </a:r>
          </a:p>
          <a:p>
            <a:r>
              <a:rPr lang="en-US" dirty="0"/>
              <a:t>This is actually enough to conclude that </a:t>
            </a:r>
            <a:r>
              <a:rPr lang="en-US" i="1" dirty="0"/>
              <a:t>A</a:t>
            </a:r>
            <a:r>
              <a:rPr lang="en-US" dirty="0"/>
              <a:t> fixes all squares in the P</a:t>
            </a:r>
            <a:r>
              <a:rPr lang="en-US" baseline="-25000" dirty="0"/>
              <a:t>0</a:t>
            </a:r>
            <a:r>
              <a:rPr lang="en-US" dirty="0"/>
              <a:t> parity.</a:t>
            </a:r>
          </a:p>
          <a:p>
            <a:endParaRPr lang="en-US" dirty="0"/>
          </a:p>
        </p:txBody>
      </p:sp>
    </p:spTree>
    <p:extLst>
      <p:ext uri="{BB962C8B-B14F-4D97-AF65-F5344CB8AC3E}">
        <p14:creationId xmlns:p14="http://schemas.microsoft.com/office/powerpoint/2010/main" val="9780528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2DECC-759B-045C-CCE2-2E3EA26FE35C}"/>
              </a:ext>
            </a:extLst>
          </p:cNvPr>
          <p:cNvSpPr>
            <a:spLocks noGrp="1"/>
          </p:cNvSpPr>
          <p:nvPr>
            <p:ph type="title"/>
          </p:nvPr>
        </p:nvSpPr>
        <p:spPr/>
        <p:txBody>
          <a:bodyPr/>
          <a:lstStyle/>
          <a:p>
            <a:r>
              <a:rPr lang="en-US" dirty="0"/>
              <a:t>A Connection to Group Theory…</a:t>
            </a:r>
          </a:p>
        </p:txBody>
      </p:sp>
      <p:sp>
        <p:nvSpPr>
          <p:cNvPr id="3" name="Content Placeholder 2">
            <a:extLst>
              <a:ext uri="{FF2B5EF4-FFF2-40B4-BE49-F238E27FC236}">
                <a16:creationId xmlns:a16="http://schemas.microsoft.com/office/drawing/2014/main" id="{61F32E23-D68D-3A3B-1D71-49BA5333FB1C}"/>
              </a:ext>
            </a:extLst>
          </p:cNvPr>
          <p:cNvSpPr>
            <a:spLocks noGrp="1"/>
          </p:cNvSpPr>
          <p:nvPr>
            <p:ph idx="1"/>
          </p:nvPr>
        </p:nvSpPr>
        <p:spPr/>
        <p:txBody>
          <a:bodyPr/>
          <a:lstStyle/>
          <a:p>
            <a:r>
              <a:rPr lang="en-US" dirty="0"/>
              <a:t>An </a:t>
            </a:r>
            <a:r>
              <a:rPr lang="en-US" b="1" dirty="0"/>
              <a:t>automorphism of the permutation group S</a:t>
            </a:r>
            <a:r>
              <a:rPr lang="en-US" b="1" baseline="-25000" dirty="0"/>
              <a:t>n</a:t>
            </a:r>
            <a:r>
              <a:rPr lang="en-US" b="1" dirty="0"/>
              <a:t> </a:t>
            </a:r>
            <a:r>
              <a:rPr lang="en-US" dirty="0"/>
              <a:t>is a bijection </a:t>
            </a:r>
            <a:r>
              <a:rPr lang="en-US" i="1" dirty="0"/>
              <a:t>f</a:t>
            </a:r>
            <a:r>
              <a:rPr lang="en-US" dirty="0"/>
              <a:t>: S</a:t>
            </a:r>
            <a:r>
              <a:rPr lang="en-US" baseline="-25000" dirty="0"/>
              <a:t>n</a:t>
            </a:r>
            <a:r>
              <a:rPr lang="en-US" dirty="0"/>
              <a:t> → S</a:t>
            </a:r>
            <a:r>
              <a:rPr lang="en-US" baseline="-25000" dirty="0"/>
              <a:t>n</a:t>
            </a:r>
            <a:r>
              <a:rPr lang="en-US" dirty="0"/>
              <a:t> that </a:t>
            </a:r>
            <a:r>
              <a:rPr lang="en-US" i="1" dirty="0"/>
              <a:t>preserves structure </a:t>
            </a:r>
            <a:r>
              <a:rPr lang="en-US" dirty="0"/>
              <a:t>in the sense that </a:t>
            </a:r>
            <a:r>
              <a:rPr lang="en-US" i="1" dirty="0"/>
              <a:t>f</a:t>
            </a:r>
            <a:r>
              <a:rPr lang="en-US" dirty="0"/>
              <a:t>(</a:t>
            </a:r>
            <a:r>
              <a:rPr lang="en-US" i="1" dirty="0"/>
              <a:t>a</a:t>
            </a:r>
            <a:r>
              <a:rPr lang="en-US" dirty="0"/>
              <a:t> ∘ </a:t>
            </a:r>
            <a:r>
              <a:rPr lang="en-US" i="1" dirty="0"/>
              <a:t>b</a:t>
            </a:r>
            <a:r>
              <a:rPr lang="en-US" dirty="0"/>
              <a:t>) = </a:t>
            </a:r>
            <a:r>
              <a:rPr lang="en-US" i="1" dirty="0"/>
              <a:t>f</a:t>
            </a:r>
            <a:r>
              <a:rPr lang="en-US" dirty="0"/>
              <a:t>(</a:t>
            </a:r>
            <a:r>
              <a:rPr lang="en-US" i="1" dirty="0"/>
              <a:t>a</a:t>
            </a:r>
            <a:r>
              <a:rPr lang="en-US" dirty="0"/>
              <a:t>) ∘ f(</a:t>
            </a:r>
            <a:r>
              <a:rPr lang="en-US" i="1" dirty="0"/>
              <a:t>b</a:t>
            </a:r>
            <a:r>
              <a:rPr lang="en-US" dirty="0"/>
              <a:t>).  E.g.:</a:t>
            </a:r>
            <a:br>
              <a:rPr lang="en-US" dirty="0"/>
            </a:br>
            <a:br>
              <a:rPr lang="en-US" dirty="0"/>
            </a:br>
            <a:br>
              <a:rPr lang="en-US" dirty="0"/>
            </a:br>
            <a:br>
              <a:rPr lang="en-US" dirty="0"/>
            </a:br>
            <a:br>
              <a:rPr lang="en-US" dirty="0"/>
            </a:br>
            <a:br>
              <a:rPr lang="en-US" dirty="0"/>
            </a:br>
            <a:endParaRPr lang="en-US" dirty="0"/>
          </a:p>
          <a:p>
            <a:r>
              <a:rPr lang="en-US" dirty="0"/>
              <a:t>An </a:t>
            </a:r>
            <a:r>
              <a:rPr lang="en-US" b="1" dirty="0"/>
              <a:t>outer automorphism</a:t>
            </a:r>
            <a:r>
              <a:rPr lang="en-US" dirty="0"/>
              <a:t> (on S</a:t>
            </a:r>
            <a:r>
              <a:rPr lang="en-US" baseline="-25000" dirty="0"/>
              <a:t>n</a:t>
            </a:r>
            <a:r>
              <a:rPr lang="en-US" dirty="0"/>
              <a:t>) is an automorphism that is </a:t>
            </a:r>
            <a:r>
              <a:rPr lang="en-US" i="1" dirty="0"/>
              <a:t>not</a:t>
            </a:r>
            <a:r>
              <a:rPr lang="en-US" dirty="0"/>
              <a:t> obtained by “relabeling elements”, as above.</a:t>
            </a:r>
          </a:p>
          <a:p>
            <a:r>
              <a:rPr lang="en-US" dirty="0"/>
              <a:t>What are some examples of such outer automorphisms…?</a:t>
            </a:r>
          </a:p>
        </p:txBody>
      </p:sp>
      <p:pic>
        <p:nvPicPr>
          <p:cNvPr id="6148" name="Picture 4">
            <a:extLst>
              <a:ext uri="{FF2B5EF4-FFF2-40B4-BE49-F238E27FC236}">
                <a16:creationId xmlns:a16="http://schemas.microsoft.com/office/drawing/2014/main" id="{AFF655FE-B2F0-9237-CADC-F2592B97F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746" y="3044905"/>
            <a:ext cx="4547844" cy="1237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7771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DAE5-0F05-81C6-6B53-9A22FFA64AC6}"/>
              </a:ext>
            </a:extLst>
          </p:cNvPr>
          <p:cNvSpPr>
            <a:spLocks noGrp="1"/>
          </p:cNvSpPr>
          <p:nvPr>
            <p:ph type="title"/>
          </p:nvPr>
        </p:nvSpPr>
        <p:spPr>
          <a:xfrm>
            <a:off x="677334" y="609600"/>
            <a:ext cx="9126542" cy="1320800"/>
          </a:xfrm>
        </p:spPr>
        <p:txBody>
          <a:bodyPr>
            <a:normAutofit fontScale="90000"/>
          </a:bodyPr>
          <a:lstStyle/>
          <a:p>
            <a:r>
              <a:rPr lang="en-US" dirty="0"/>
              <a:t>this is what happens when you let an analysis person do anything related to abstract algebra</a:t>
            </a:r>
          </a:p>
        </p:txBody>
      </p:sp>
      <p:sp>
        <p:nvSpPr>
          <p:cNvPr id="3" name="Content Placeholder 2">
            <a:extLst>
              <a:ext uri="{FF2B5EF4-FFF2-40B4-BE49-F238E27FC236}">
                <a16:creationId xmlns:a16="http://schemas.microsoft.com/office/drawing/2014/main" id="{CD51B81F-0640-AAFA-61D5-42A907BC4094}"/>
              </a:ext>
            </a:extLst>
          </p:cNvPr>
          <p:cNvSpPr>
            <a:spLocks noGrp="1"/>
          </p:cNvSpPr>
          <p:nvPr>
            <p:ph idx="1"/>
          </p:nvPr>
        </p:nvSpPr>
        <p:spPr/>
        <p:txBody>
          <a:bodyPr/>
          <a:lstStyle/>
          <a:p>
            <a:r>
              <a:rPr lang="en-US" dirty="0"/>
              <a:t>S</a:t>
            </a:r>
            <a:r>
              <a:rPr lang="en-US" baseline="-25000" dirty="0"/>
              <a:t>2</a:t>
            </a:r>
            <a:r>
              <a:rPr lang="en-US" dirty="0"/>
              <a:t> has no outer automorphisms.</a:t>
            </a:r>
          </a:p>
          <a:p>
            <a:r>
              <a:rPr lang="en-US" dirty="0"/>
              <a:t>S</a:t>
            </a:r>
            <a:r>
              <a:rPr lang="en-US" baseline="-25000" dirty="0"/>
              <a:t>3</a:t>
            </a:r>
            <a:r>
              <a:rPr lang="en-US" dirty="0"/>
              <a:t> has no outer automorphisms.</a:t>
            </a:r>
          </a:p>
          <a:p>
            <a:r>
              <a:rPr lang="en-US" dirty="0"/>
              <a:t>S</a:t>
            </a:r>
            <a:r>
              <a:rPr lang="en-US" baseline="-25000" dirty="0"/>
              <a:t>4</a:t>
            </a:r>
            <a:r>
              <a:rPr lang="en-US" dirty="0"/>
              <a:t> has no outer automorphisms.</a:t>
            </a:r>
          </a:p>
          <a:p>
            <a:r>
              <a:rPr lang="en-US" dirty="0"/>
              <a:t>S</a:t>
            </a:r>
            <a:r>
              <a:rPr lang="en-US" baseline="-25000" dirty="0"/>
              <a:t>5</a:t>
            </a:r>
            <a:r>
              <a:rPr lang="en-US" dirty="0"/>
              <a:t> has no outer automorphisms.</a:t>
            </a:r>
          </a:p>
          <a:p>
            <a:r>
              <a:rPr lang="en-US" b="1" dirty="0"/>
              <a:t>S</a:t>
            </a:r>
            <a:r>
              <a:rPr lang="en-US" b="1" baseline="-25000" dirty="0"/>
              <a:t>6</a:t>
            </a:r>
            <a:r>
              <a:rPr lang="en-US" b="1" dirty="0"/>
              <a:t> has ONE outer automorphism (up to conjugation)!!!!!!!!!</a:t>
            </a:r>
          </a:p>
          <a:p>
            <a:r>
              <a:rPr lang="en-US" dirty="0"/>
              <a:t>S</a:t>
            </a:r>
            <a:r>
              <a:rPr lang="en-US" baseline="-25000" dirty="0"/>
              <a:t>7</a:t>
            </a:r>
            <a:r>
              <a:rPr lang="en-US" dirty="0"/>
              <a:t> has no outer automorphisms.</a:t>
            </a:r>
          </a:p>
          <a:p>
            <a:r>
              <a:rPr lang="en-US" dirty="0"/>
              <a:t>S</a:t>
            </a:r>
            <a:r>
              <a:rPr lang="en-US" baseline="-25000" dirty="0"/>
              <a:t>8</a:t>
            </a:r>
            <a:r>
              <a:rPr lang="en-US" dirty="0"/>
              <a:t> has no outer automorphisms.</a:t>
            </a:r>
          </a:p>
          <a:p>
            <a:r>
              <a:rPr lang="en-US" dirty="0"/>
              <a:t>S</a:t>
            </a:r>
            <a:r>
              <a:rPr lang="en-US" baseline="-25000" dirty="0"/>
              <a:t>9</a:t>
            </a:r>
            <a:r>
              <a:rPr lang="en-US" dirty="0"/>
              <a:t> has no outer automorphisms.</a:t>
            </a:r>
          </a:p>
          <a:p>
            <a:r>
              <a:rPr lang="en-US" dirty="0"/>
              <a:t>…</a:t>
            </a:r>
          </a:p>
        </p:txBody>
      </p:sp>
    </p:spTree>
    <p:extLst>
      <p:ext uri="{BB962C8B-B14F-4D97-AF65-F5344CB8AC3E}">
        <p14:creationId xmlns:p14="http://schemas.microsoft.com/office/powerpoint/2010/main" val="14710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B4380-2D14-6273-023F-43412D7CCB39}"/>
              </a:ext>
            </a:extLst>
          </p:cNvPr>
          <p:cNvSpPr>
            <a:spLocks noGrp="1"/>
          </p:cNvSpPr>
          <p:nvPr>
            <p:ph type="title"/>
          </p:nvPr>
        </p:nvSpPr>
        <p:spPr/>
        <p:txBody>
          <a:bodyPr/>
          <a:lstStyle/>
          <a:p>
            <a:r>
              <a:rPr lang="en-US" dirty="0"/>
              <a:t>The Exotic Outer Automorphism on S</a:t>
            </a:r>
            <a:r>
              <a:rPr lang="en-US" baseline="-25000" dirty="0"/>
              <a:t>6</a:t>
            </a:r>
            <a:endParaRPr lang="en-US" dirty="0"/>
          </a:p>
        </p:txBody>
      </p:sp>
      <p:sp>
        <p:nvSpPr>
          <p:cNvPr id="3" name="Content Placeholder 2">
            <a:extLst>
              <a:ext uri="{FF2B5EF4-FFF2-40B4-BE49-F238E27FC236}">
                <a16:creationId xmlns:a16="http://schemas.microsoft.com/office/drawing/2014/main" id="{B77D5470-B0BC-36D1-1431-C9AACFD10CDA}"/>
              </a:ext>
            </a:extLst>
          </p:cNvPr>
          <p:cNvSpPr>
            <a:spLocks noGrp="1"/>
          </p:cNvSpPr>
          <p:nvPr>
            <p:ph idx="1"/>
          </p:nvPr>
        </p:nvSpPr>
        <p:spPr>
          <a:xfrm>
            <a:off x="677334" y="2160589"/>
            <a:ext cx="5893148" cy="3880773"/>
          </a:xfrm>
        </p:spPr>
        <p:txBody>
          <a:bodyPr/>
          <a:lstStyle/>
          <a:p>
            <a:r>
              <a:rPr lang="en-US" dirty="0"/>
              <a:t>So exotic</a:t>
            </a:r>
          </a:p>
          <a:p>
            <a:r>
              <a:rPr lang="en-US" dirty="0"/>
              <a:t>So cool!</a:t>
            </a:r>
          </a:p>
          <a:p>
            <a:r>
              <a:rPr lang="en-US" dirty="0"/>
              <a:t>Discovered by </a:t>
            </a:r>
            <a:r>
              <a:rPr lang="en-US" dirty="0" err="1"/>
              <a:t>Hölder</a:t>
            </a:r>
            <a:endParaRPr lang="en-US" dirty="0"/>
          </a:p>
          <a:p>
            <a:r>
              <a:rPr lang="en-US" dirty="0"/>
              <a:t>The constructions of this automorphism on Wikipedia </a:t>
            </a:r>
            <a:r>
              <a:rPr lang="en-US" dirty="0" err="1"/>
              <a:t>kinda</a:t>
            </a:r>
            <a:r>
              <a:rPr lang="en-US" dirty="0"/>
              <a:t> hurt my brain</a:t>
            </a:r>
          </a:p>
          <a:p>
            <a:r>
              <a:rPr lang="en-US" dirty="0"/>
              <a:t>If only there was some really nice and easy-to-visualize instance of the exotic automorphism…</a:t>
            </a:r>
          </a:p>
        </p:txBody>
      </p:sp>
      <p:pic>
        <p:nvPicPr>
          <p:cNvPr id="7170" name="Picture 2" descr="Transparent Background Tropical Flowers Png, Png Download , Transparent Png  Image - PNGitem">
            <a:extLst>
              <a:ext uri="{FF2B5EF4-FFF2-40B4-BE49-F238E27FC236}">
                <a16:creationId xmlns:a16="http://schemas.microsoft.com/office/drawing/2014/main" id="{0942F86F-4D80-CB6D-AF1E-6AD08E12F51E}"/>
              </a:ext>
            </a:extLst>
          </p:cNvPr>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612542" y="1832295"/>
            <a:ext cx="4588078" cy="4209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1737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B1F7-69F2-73D2-19CC-B99B4BF249F9}"/>
              </a:ext>
            </a:extLst>
          </p:cNvPr>
          <p:cNvSpPr>
            <a:spLocks noGrp="1"/>
          </p:cNvSpPr>
          <p:nvPr>
            <p:ph type="title"/>
          </p:nvPr>
        </p:nvSpPr>
        <p:spPr/>
        <p:txBody>
          <a:bodyPr/>
          <a:lstStyle/>
          <a:p>
            <a:r>
              <a:rPr lang="en-US" dirty="0"/>
              <a:t>The 3x4 NRP constructs the exotic outer automorphism!</a:t>
            </a:r>
          </a:p>
        </p:txBody>
      </p:sp>
      <p:sp>
        <p:nvSpPr>
          <p:cNvPr id="3" name="Content Placeholder 2">
            <a:extLst>
              <a:ext uri="{FF2B5EF4-FFF2-40B4-BE49-F238E27FC236}">
                <a16:creationId xmlns:a16="http://schemas.microsoft.com/office/drawing/2014/main" id="{8A8294C0-A596-AC50-E3B9-B6B87BF57806}"/>
              </a:ext>
            </a:extLst>
          </p:cNvPr>
          <p:cNvSpPr>
            <a:spLocks noGrp="1"/>
          </p:cNvSpPr>
          <p:nvPr>
            <p:ph idx="1"/>
          </p:nvPr>
        </p:nvSpPr>
        <p:spPr>
          <a:xfrm>
            <a:off x="677333" y="2160589"/>
            <a:ext cx="8806031" cy="3880773"/>
          </a:xfrm>
        </p:spPr>
        <p:txBody>
          <a:bodyPr/>
          <a:lstStyle/>
          <a:p>
            <a:pPr marL="0" indent="0">
              <a:buNone/>
            </a:pPr>
            <a:r>
              <a:rPr lang="en-US" dirty="0"/>
              <a:t>To figure out where a permutation </a:t>
            </a:r>
            <a:r>
              <a:rPr lang="el-GR" dirty="0"/>
              <a:t>π</a:t>
            </a:r>
            <a:r>
              <a:rPr lang="en-US" dirty="0"/>
              <a:t> in S</a:t>
            </a:r>
            <a:r>
              <a:rPr lang="en-US" baseline="-25000" dirty="0"/>
              <a:t>6</a:t>
            </a:r>
            <a:r>
              <a:rPr lang="en-US" dirty="0"/>
              <a:t> goes under the exotic automorphism </a:t>
            </a:r>
            <a:r>
              <a:rPr lang="el-GR" b="1" dirty="0">
                <a:solidFill>
                  <a:schemeClr val="tx1"/>
                </a:solidFill>
              </a:rPr>
              <a:t>ϕ</a:t>
            </a:r>
            <a:r>
              <a:rPr lang="en-US" dirty="0"/>
              <a:t>…</a:t>
            </a:r>
          </a:p>
          <a:p>
            <a:pPr>
              <a:buFont typeface="+mj-lt"/>
              <a:buAutoNum type="arabicPeriod"/>
            </a:pPr>
            <a:r>
              <a:rPr lang="en-US" dirty="0"/>
              <a:t>Label each parity from 1 to 6 in some order.</a:t>
            </a:r>
          </a:p>
          <a:p>
            <a:pPr>
              <a:buFont typeface="+mj-lt"/>
              <a:buAutoNum type="arabicPeriod"/>
            </a:pPr>
            <a:r>
              <a:rPr lang="en-US" dirty="0"/>
              <a:t>Execute a sequence of moves that carries out</a:t>
            </a:r>
            <a:br>
              <a:rPr lang="en-US" dirty="0"/>
            </a:br>
            <a:r>
              <a:rPr lang="en-US" dirty="0"/>
              <a:t>the </a:t>
            </a:r>
            <a:r>
              <a:rPr lang="en-US" dirty="0">
                <a:solidFill>
                  <a:srgbClr val="FF0000"/>
                </a:solidFill>
              </a:rPr>
              <a:t>permutation </a:t>
            </a:r>
            <a:r>
              <a:rPr lang="el-GR" dirty="0">
                <a:solidFill>
                  <a:srgbClr val="FF0000"/>
                </a:solidFill>
              </a:rPr>
              <a:t>π</a:t>
            </a:r>
            <a:r>
              <a:rPr lang="en-US" dirty="0">
                <a:solidFill>
                  <a:srgbClr val="FF0000"/>
                </a:solidFill>
              </a:rPr>
              <a:t> </a:t>
            </a:r>
            <a:r>
              <a:rPr lang="en-US" dirty="0"/>
              <a:t>on the parity P</a:t>
            </a:r>
            <a:r>
              <a:rPr lang="en-US" baseline="-25000" dirty="0"/>
              <a:t>0</a:t>
            </a:r>
            <a:r>
              <a:rPr lang="en-US" dirty="0"/>
              <a:t>.</a:t>
            </a:r>
          </a:p>
          <a:p>
            <a:pPr>
              <a:buFont typeface="+mj-lt"/>
              <a:buAutoNum type="arabicPeriod"/>
            </a:pPr>
            <a:r>
              <a:rPr lang="en-US" dirty="0"/>
              <a:t>We set </a:t>
            </a:r>
            <a:r>
              <a:rPr lang="el-GR" dirty="0">
                <a:solidFill>
                  <a:srgbClr val="0070C0"/>
                </a:solidFill>
              </a:rPr>
              <a:t>ϕ</a:t>
            </a:r>
            <a:r>
              <a:rPr lang="en-US" dirty="0">
                <a:solidFill>
                  <a:srgbClr val="0070C0"/>
                </a:solidFill>
              </a:rPr>
              <a:t>(</a:t>
            </a:r>
            <a:r>
              <a:rPr lang="el-GR" dirty="0">
                <a:solidFill>
                  <a:srgbClr val="0070C0"/>
                </a:solidFill>
              </a:rPr>
              <a:t>π</a:t>
            </a:r>
            <a:r>
              <a:rPr lang="en-US" dirty="0">
                <a:solidFill>
                  <a:srgbClr val="0070C0"/>
                </a:solidFill>
              </a:rPr>
              <a:t>) </a:t>
            </a:r>
            <a:r>
              <a:rPr lang="en-US" dirty="0"/>
              <a:t>to be the resulting permutation </a:t>
            </a:r>
            <a:br>
              <a:rPr lang="en-US" dirty="0"/>
            </a:br>
            <a:r>
              <a:rPr lang="en-US" dirty="0"/>
              <a:t>this executes on the </a:t>
            </a:r>
            <a:r>
              <a:rPr lang="en-US" i="1" dirty="0"/>
              <a:t>other</a:t>
            </a:r>
            <a:r>
              <a:rPr lang="en-US" dirty="0"/>
              <a:t> parity, P</a:t>
            </a:r>
            <a:r>
              <a:rPr lang="en-US" baseline="-25000" dirty="0"/>
              <a:t>1</a:t>
            </a:r>
            <a:r>
              <a:rPr lang="en-US" dirty="0"/>
              <a:t>.</a:t>
            </a:r>
          </a:p>
          <a:p>
            <a:pPr>
              <a:buFont typeface="+mj-lt"/>
              <a:buAutoNum type="arabicPeriod"/>
            </a:pPr>
            <a:r>
              <a:rPr lang="en-US" dirty="0"/>
              <a:t>???</a:t>
            </a:r>
          </a:p>
          <a:p>
            <a:pPr>
              <a:buFont typeface="+mj-lt"/>
              <a:buAutoNum type="arabicPeriod"/>
            </a:pPr>
            <a:r>
              <a:rPr lang="en-US" dirty="0"/>
              <a:t>Profit!</a:t>
            </a:r>
          </a:p>
          <a:p>
            <a:pPr>
              <a:buFont typeface="+mj-lt"/>
              <a:buAutoNum type="arabicPeriod"/>
            </a:pPr>
            <a:endParaRPr lang="en-US" dirty="0"/>
          </a:p>
        </p:txBody>
      </p:sp>
      <p:pic>
        <p:nvPicPr>
          <p:cNvPr id="8196" name="Picture 4">
            <a:extLst>
              <a:ext uri="{FF2B5EF4-FFF2-40B4-BE49-F238E27FC236}">
                <a16:creationId xmlns:a16="http://schemas.microsoft.com/office/drawing/2014/main" id="{B4F6F5BA-9FF2-CFE4-2502-89000232A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356" y="2728701"/>
            <a:ext cx="2911646" cy="21989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23702888-E70D-EAB3-15A4-392D9AF95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355" y="2728701"/>
            <a:ext cx="2911647" cy="21989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9461899A-31A3-971D-8CE1-0B8ED1034E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2354" y="2728701"/>
            <a:ext cx="2917998" cy="22036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00D9B3-3C73-908C-D7B5-7EADBB72F383}"/>
              </a:ext>
            </a:extLst>
          </p:cNvPr>
          <p:cNvSpPr txBox="1"/>
          <p:nvPr/>
        </p:nvSpPr>
        <p:spPr>
          <a:xfrm>
            <a:off x="7144756" y="5020418"/>
            <a:ext cx="1170513" cy="461665"/>
          </a:xfrm>
          <a:prstGeom prst="rect">
            <a:avLst/>
          </a:prstGeom>
          <a:noFill/>
        </p:spPr>
        <p:txBody>
          <a:bodyPr wrap="none" rtlCol="0">
            <a:spAutoFit/>
          </a:bodyPr>
          <a:lstStyle/>
          <a:p>
            <a:r>
              <a:rPr lang="en-US" sz="2400" dirty="0"/>
              <a:t>X</a:t>
            </a:r>
            <a:r>
              <a:rPr lang="en-US" sz="2400" baseline="30000" dirty="0"/>
              <a:t>2</a:t>
            </a:r>
            <a:r>
              <a:rPr lang="en-US" sz="2400" dirty="0"/>
              <a:t>YX</a:t>
            </a:r>
            <a:r>
              <a:rPr lang="en-US" sz="2400" baseline="30000" dirty="0"/>
              <a:t>-1</a:t>
            </a:r>
            <a:r>
              <a:rPr lang="en-US" sz="2400" dirty="0"/>
              <a:t>Y</a:t>
            </a:r>
            <a:endParaRPr lang="en-US" sz="2400" baseline="30000" dirty="0"/>
          </a:p>
        </p:txBody>
      </p:sp>
      <p:pic>
        <p:nvPicPr>
          <p:cNvPr id="8200" name="Picture 8">
            <a:extLst>
              <a:ext uri="{FF2B5EF4-FFF2-40B4-BE49-F238E27FC236}">
                <a16:creationId xmlns:a16="http://schemas.microsoft.com/office/drawing/2014/main" id="{91448C4C-244F-902F-EB03-9D9F6D19F0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2355" y="2728701"/>
            <a:ext cx="2917998" cy="2203696"/>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1000+ Tropical Flower Pictures | Download Free Images on ...">
            <a:extLst>
              <a:ext uri="{FF2B5EF4-FFF2-40B4-BE49-F238E27FC236}">
                <a16:creationId xmlns:a16="http://schemas.microsoft.com/office/drawing/2014/main" id="{6B97B764-DAE0-6557-B7D2-DD350141F8B8}"/>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2894" y="4100975"/>
            <a:ext cx="3822945" cy="2950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26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198"/>
                                        </p:tgtEl>
                                        <p:attrNameLst>
                                          <p:attrName>style.visibility</p:attrName>
                                        </p:attrNameLst>
                                      </p:cBhvr>
                                      <p:to>
                                        <p:strVal val="visible"/>
                                      </p:to>
                                    </p:set>
                                    <p:animEffect transition="in" filter="fade">
                                      <p:cBhvr>
                                        <p:cTn id="20" dur="500"/>
                                        <p:tgtEl>
                                          <p:spTgt spid="819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200"/>
                                        </p:tgtEl>
                                        <p:attrNameLst>
                                          <p:attrName>style.visibility</p:attrName>
                                        </p:attrNameLst>
                                      </p:cBhvr>
                                      <p:to>
                                        <p:strVal val="visible"/>
                                      </p:to>
                                    </p:set>
                                    <p:animEffect transition="in" filter="fade">
                                      <p:cBhvr>
                                        <p:cTn id="29" dur="500"/>
                                        <p:tgtEl>
                                          <p:spTgt spid="820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8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10C9-FC96-4E06-B8A7-A2330EF9F784}"/>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C96B2CA3-A4C1-4B26-A468-104E9C524D68}"/>
              </a:ext>
            </a:extLst>
          </p:cNvPr>
          <p:cNvSpPr>
            <a:spLocks noGrp="1"/>
          </p:cNvSpPr>
          <p:nvPr>
            <p:ph idx="1"/>
          </p:nvPr>
        </p:nvSpPr>
        <p:spPr/>
        <p:txBody>
          <a:bodyPr>
            <a:normAutofit fontScale="92500" lnSpcReduction="10000"/>
          </a:bodyPr>
          <a:lstStyle/>
          <a:p>
            <a:r>
              <a:rPr lang="en-US"/>
              <a:t>The Number Rotation Puzzle was solved over all possible board sizes and rotating block sizes.  In the general case, it was found that solvability depends only on parity restrictions.  However, some smaller boards are special cases which have additional restrictions.</a:t>
            </a:r>
          </a:p>
          <a:p>
            <a:r>
              <a:rPr lang="en-US"/>
              <a:t>The solvability criteria are summarized below:</a:t>
            </a:r>
          </a:p>
          <a:p>
            <a:r>
              <a:rPr lang="en-US"/>
              <a:t>If </a:t>
            </a:r>
            <a:r>
              <a:rPr lang="en-US" i="1"/>
              <a:t>b</a:t>
            </a:r>
            <a:r>
              <a:rPr lang="en-US"/>
              <a:t> = </a:t>
            </a:r>
            <a:r>
              <a:rPr lang="en-US" i="1"/>
              <a:t>n</a:t>
            </a:r>
            <a:r>
              <a:rPr lang="en-US"/>
              <a:t> = </a:t>
            </a:r>
            <a:r>
              <a:rPr lang="en-US" i="1"/>
              <a:t>m</a:t>
            </a:r>
            <a:r>
              <a:rPr lang="en-US"/>
              <a:t>, then there are exactly four solvable initial configurations, each a rotation of the solved board.  Assume in the following criteria that this case does not occur. </a:t>
            </a:r>
          </a:p>
          <a:p>
            <a:r>
              <a:rPr lang="en-US"/>
              <a:t>If </a:t>
            </a:r>
            <a:r>
              <a:rPr lang="en-US" i="1"/>
              <a:t>b</a:t>
            </a:r>
            <a:r>
              <a:rPr lang="en-US"/>
              <a:t> = 1, then the only solvable initial configuration is the solved board. </a:t>
            </a:r>
          </a:p>
          <a:p>
            <a:r>
              <a:rPr lang="en-US"/>
              <a:t>If </a:t>
            </a:r>
            <a:r>
              <a:rPr lang="en-US" i="1"/>
              <a:t>b</a:t>
            </a:r>
            <a:r>
              <a:rPr lang="en-US"/>
              <a:t> = 2, then there are two further cases. </a:t>
            </a:r>
          </a:p>
          <a:p>
            <a:pPr lvl="1"/>
            <a:r>
              <a:rPr lang="en-US"/>
              <a:t>If </a:t>
            </a:r>
            <a:r>
              <a:rPr lang="en-US" i="1"/>
              <a:t>m </a:t>
            </a:r>
            <a:r>
              <a:rPr lang="en-US"/>
              <a:t>= 2, </a:t>
            </a:r>
            <a:r>
              <a:rPr lang="en-US" i="1"/>
              <a:t>n </a:t>
            </a:r>
            <a:r>
              <a:rPr lang="en-US"/>
              <a:t>= 3 or </a:t>
            </a:r>
            <a:r>
              <a:rPr lang="en-US" i="1"/>
              <a:t>m </a:t>
            </a:r>
            <a:r>
              <a:rPr lang="en-US"/>
              <a:t>= 3, </a:t>
            </a:r>
            <a:r>
              <a:rPr lang="en-US" i="1"/>
              <a:t>n </a:t>
            </a:r>
            <a:r>
              <a:rPr lang="en-US"/>
              <a:t>= 2, then there are only 120 solvable configurations.</a:t>
            </a:r>
          </a:p>
          <a:p>
            <a:pPr lvl="1"/>
            <a:r>
              <a:rPr lang="en-US"/>
              <a:t>Otherwise, all initial configurations are solvable. </a:t>
            </a:r>
          </a:p>
        </p:txBody>
      </p:sp>
    </p:spTree>
    <p:extLst>
      <p:ext uri="{BB962C8B-B14F-4D97-AF65-F5344CB8AC3E}">
        <p14:creationId xmlns:p14="http://schemas.microsoft.com/office/powerpoint/2010/main" val="36122738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BE7C-633B-4DA5-9C74-F83C0A8AA001}"/>
              </a:ext>
            </a:extLst>
          </p:cNvPr>
          <p:cNvSpPr>
            <a:spLocks noGrp="1"/>
          </p:cNvSpPr>
          <p:nvPr>
            <p:ph type="title"/>
          </p:nvPr>
        </p:nvSpPr>
        <p:spPr/>
        <p:txBody>
          <a:bodyPr/>
          <a:lstStyle/>
          <a:p>
            <a:r>
              <a:rPr lang="en-US"/>
              <a:t>Conclusion (cont.)</a:t>
            </a:r>
          </a:p>
        </p:txBody>
      </p:sp>
      <p:sp>
        <p:nvSpPr>
          <p:cNvPr id="3" name="Content Placeholder 2">
            <a:extLst>
              <a:ext uri="{FF2B5EF4-FFF2-40B4-BE49-F238E27FC236}">
                <a16:creationId xmlns:a16="http://schemas.microsoft.com/office/drawing/2014/main" id="{884C3996-A207-4E4C-897E-5B57FBAB396A}"/>
              </a:ext>
            </a:extLst>
          </p:cNvPr>
          <p:cNvSpPr>
            <a:spLocks noGrp="1"/>
          </p:cNvSpPr>
          <p:nvPr>
            <p:ph idx="1"/>
          </p:nvPr>
        </p:nvSpPr>
        <p:spPr/>
        <p:txBody>
          <a:bodyPr>
            <a:normAutofit fontScale="92500"/>
          </a:bodyPr>
          <a:lstStyle/>
          <a:p>
            <a:r>
              <a:rPr lang="en-US"/>
              <a:t>If </a:t>
            </a:r>
            <a:r>
              <a:rPr lang="en-US" i="1"/>
              <a:t>b</a:t>
            </a:r>
            <a:r>
              <a:rPr lang="en-US"/>
              <a:t> = 3, then there are two further cases.</a:t>
            </a:r>
          </a:p>
          <a:p>
            <a:pPr lvl="1"/>
            <a:r>
              <a:rPr lang="en-US"/>
              <a:t>If </a:t>
            </a:r>
            <a:r>
              <a:rPr lang="en-US" i="1"/>
              <a:t>m </a:t>
            </a:r>
            <a:r>
              <a:rPr lang="en-US"/>
              <a:t>= 3, </a:t>
            </a:r>
            <a:r>
              <a:rPr lang="en-US" i="1"/>
              <a:t>n </a:t>
            </a:r>
            <a:r>
              <a:rPr lang="en-US"/>
              <a:t>= 4 or </a:t>
            </a:r>
            <a:r>
              <a:rPr lang="en-US" i="1"/>
              <a:t>m </a:t>
            </a:r>
            <a:r>
              <a:rPr lang="en-US"/>
              <a:t>= 4, </a:t>
            </a:r>
            <a:r>
              <a:rPr lang="en-US" i="1"/>
              <a:t>n </a:t>
            </a:r>
            <a:r>
              <a:rPr lang="en-US"/>
              <a:t>= 3, then there are only 720 solvable initial configurations.     </a:t>
            </a:r>
          </a:p>
          <a:p>
            <a:pPr lvl="1"/>
            <a:r>
              <a:rPr lang="en-US"/>
              <a:t>Otherwise, all initial configurations whose numbers lie in their correct parity set are solvable.    </a:t>
            </a:r>
          </a:p>
          <a:p>
            <a:r>
              <a:rPr lang="en-US"/>
              <a:t>If </a:t>
            </a:r>
            <a:r>
              <a:rPr lang="en-US" i="1"/>
              <a:t>b</a:t>
            </a:r>
            <a:r>
              <a:rPr lang="en-US"/>
              <a:t> ≥ 4, then case on the residue of </a:t>
            </a:r>
            <a:r>
              <a:rPr lang="en-US" i="1"/>
              <a:t>b</a:t>
            </a:r>
            <a:r>
              <a:rPr lang="en-US"/>
              <a:t> modulo 8.</a:t>
            </a:r>
          </a:p>
          <a:p>
            <a:pPr lvl="1"/>
            <a:r>
              <a:rPr lang="en-US"/>
              <a:t>If </a:t>
            </a:r>
            <a:r>
              <a:rPr lang="en-US" i="1"/>
              <a:t>b</a:t>
            </a:r>
            <a:r>
              <a:rPr lang="en-US"/>
              <a:t> ≡ 2 (mod 4), all initial configurations are solvable. </a:t>
            </a:r>
          </a:p>
          <a:p>
            <a:pPr lvl="1"/>
            <a:r>
              <a:rPr lang="en-US"/>
              <a:t>If </a:t>
            </a:r>
            <a:r>
              <a:rPr lang="en-US" i="1"/>
              <a:t>b</a:t>
            </a:r>
            <a:r>
              <a:rPr lang="en-US"/>
              <a:t> ≡ 0 (mod 4), all initial configurations that are an even permutation of the solved board are solvable.</a:t>
            </a:r>
          </a:p>
          <a:p>
            <a:pPr lvl="1"/>
            <a:r>
              <a:rPr lang="en-US"/>
              <a:t>If </a:t>
            </a:r>
            <a:r>
              <a:rPr lang="en-US" i="1"/>
              <a:t>b</a:t>
            </a:r>
            <a:r>
              <a:rPr lang="en-US"/>
              <a:t> ≡ 3, 5 (mod 8), all initial configurations that are an even permutation of the solved board such that every number lies in its correct parity are solvable. </a:t>
            </a:r>
          </a:p>
          <a:p>
            <a:pPr lvl="1"/>
            <a:r>
              <a:rPr lang="en-US"/>
              <a:t>If </a:t>
            </a:r>
            <a:r>
              <a:rPr lang="en-US" i="1"/>
              <a:t>b</a:t>
            </a:r>
            <a:r>
              <a:rPr lang="en-US"/>
              <a:t> ≡ 1, 7 (mod 8), all initial configurations whose parities are, in isolation, even permutations of their solved configurations, are solvable.</a:t>
            </a:r>
          </a:p>
          <a:p>
            <a:endParaRPr lang="en-US"/>
          </a:p>
        </p:txBody>
      </p:sp>
    </p:spTree>
    <p:extLst>
      <p:ext uri="{BB962C8B-B14F-4D97-AF65-F5344CB8AC3E}">
        <p14:creationId xmlns:p14="http://schemas.microsoft.com/office/powerpoint/2010/main" val="103959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s://latex.artofproblemsolving.com/d/t/s/dtszihrc.png?time=1550944883222">
            <a:extLst>
              <a:ext uri="{FF2B5EF4-FFF2-40B4-BE49-F238E27FC236}">
                <a16:creationId xmlns:a16="http://schemas.microsoft.com/office/drawing/2014/main" id="{F7B810BC-D7F2-4F8A-BD9A-4CFC4D9C8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389" y="1131994"/>
            <a:ext cx="7271099"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7704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468BF-4E8F-4241-AD15-1A0794A8511E}"/>
              </a:ext>
            </a:extLst>
          </p:cNvPr>
          <p:cNvSpPr>
            <a:spLocks noGrp="1"/>
          </p:cNvSpPr>
          <p:nvPr>
            <p:ph type="title"/>
          </p:nvPr>
        </p:nvSpPr>
        <p:spPr/>
        <p:txBody>
          <a:bodyPr/>
          <a:lstStyle/>
          <a:p>
            <a:r>
              <a:rPr lang="en-US"/>
              <a:t>Future Research</a:t>
            </a:r>
          </a:p>
        </p:txBody>
      </p:sp>
      <p:sp>
        <p:nvSpPr>
          <p:cNvPr id="3" name="Content Placeholder 2">
            <a:extLst>
              <a:ext uri="{FF2B5EF4-FFF2-40B4-BE49-F238E27FC236}">
                <a16:creationId xmlns:a16="http://schemas.microsoft.com/office/drawing/2014/main" id="{90297885-3D04-41F1-AE7F-AF00DF6133A6}"/>
              </a:ext>
            </a:extLst>
          </p:cNvPr>
          <p:cNvSpPr>
            <a:spLocks noGrp="1"/>
          </p:cNvSpPr>
          <p:nvPr>
            <p:ph idx="1"/>
          </p:nvPr>
        </p:nvSpPr>
        <p:spPr/>
        <p:txBody>
          <a:bodyPr/>
          <a:lstStyle/>
          <a:p>
            <a:r>
              <a:rPr lang="en-US"/>
              <a:t>What if the orientation of the numbers change as we rotate the blocks?</a:t>
            </a:r>
          </a:p>
          <a:p>
            <a:r>
              <a:rPr lang="en-US"/>
              <a:t>What if the rotating block size was rectangular, so we could only rotate them 180°?</a:t>
            </a:r>
          </a:p>
          <a:p>
            <a:r>
              <a:rPr lang="en-US"/>
              <a:t>What if we went to 3D?</a:t>
            </a:r>
          </a:p>
        </p:txBody>
      </p:sp>
    </p:spTree>
    <p:extLst>
      <p:ext uri="{BB962C8B-B14F-4D97-AF65-F5344CB8AC3E}">
        <p14:creationId xmlns:p14="http://schemas.microsoft.com/office/powerpoint/2010/main" val="8032653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0BDAD-635C-C9C7-7DFA-B29C5702A030}"/>
              </a:ext>
            </a:extLst>
          </p:cNvPr>
          <p:cNvSpPr>
            <a:spLocks noGrp="1"/>
          </p:cNvSpPr>
          <p:nvPr>
            <p:ph type="title"/>
          </p:nvPr>
        </p:nvSpPr>
        <p:spPr/>
        <p:txBody>
          <a:bodyPr/>
          <a:lstStyle/>
          <a:p>
            <a:r>
              <a:rPr lang="en-US" dirty="0"/>
              <a:t>Further Reading / Sources</a:t>
            </a:r>
          </a:p>
        </p:txBody>
      </p:sp>
      <p:sp>
        <p:nvSpPr>
          <p:cNvPr id="3" name="Content Placeholder 2">
            <a:extLst>
              <a:ext uri="{FF2B5EF4-FFF2-40B4-BE49-F238E27FC236}">
                <a16:creationId xmlns:a16="http://schemas.microsoft.com/office/drawing/2014/main" id="{C263CC01-B763-8948-F76A-469ED7260C1A}"/>
              </a:ext>
            </a:extLst>
          </p:cNvPr>
          <p:cNvSpPr>
            <a:spLocks noGrp="1"/>
          </p:cNvSpPr>
          <p:nvPr>
            <p:ph idx="1"/>
          </p:nvPr>
        </p:nvSpPr>
        <p:spPr/>
        <p:txBody>
          <a:bodyPr>
            <a:normAutofit lnSpcReduction="10000"/>
          </a:bodyPr>
          <a:lstStyle/>
          <a:p>
            <a:r>
              <a:rPr lang="en-US" dirty="0"/>
              <a:t>Jaap </a:t>
            </a:r>
            <a:r>
              <a:rPr lang="en-US" dirty="0" err="1"/>
              <a:t>Scherphuis’s</a:t>
            </a:r>
            <a:r>
              <a:rPr lang="en-US" dirty="0"/>
              <a:t> solution to the 2x3 NRP: </a:t>
            </a:r>
            <a:r>
              <a:rPr lang="en-US" dirty="0">
                <a:hlinkClick r:id="rId2"/>
              </a:rPr>
              <a:t>https://www.jaapsch.net/puzzles/pgl25.htm</a:t>
            </a:r>
            <a:endParaRPr lang="en-US" dirty="0"/>
          </a:p>
          <a:p>
            <a:r>
              <a:rPr lang="en-US" dirty="0"/>
              <a:t>Similar work from </a:t>
            </a:r>
            <a:r>
              <a:rPr lang="en-US" dirty="0" err="1"/>
              <a:t>Scherphuis</a:t>
            </a:r>
            <a:r>
              <a:rPr lang="en-US" dirty="0"/>
              <a:t>: </a:t>
            </a:r>
            <a:r>
              <a:rPr lang="en-US" dirty="0">
                <a:hlinkClick r:id="rId3"/>
              </a:rPr>
              <a:t>https://www.jaapsch.net/puzzles/graphpuzz.htm</a:t>
            </a:r>
            <a:endParaRPr lang="en-US" dirty="0"/>
          </a:p>
          <a:p>
            <a:r>
              <a:rPr lang="en-US" dirty="0"/>
              <a:t>First known resolution to the NRP on square boards from Ravi Fernando: </a:t>
            </a:r>
            <a:r>
              <a:rPr lang="en-US" dirty="0">
                <a:hlinkClick r:id="rId4"/>
              </a:rPr>
              <a:t>https://www.speedsolving.com/forum/threads/nxn- corner-rotation-puzzle.15472</a:t>
            </a:r>
            <a:endParaRPr lang="en-US" dirty="0"/>
          </a:p>
          <a:p>
            <a:r>
              <a:rPr lang="en-US" dirty="0"/>
              <a:t>My (outdated) PSE post on the NRP: </a:t>
            </a:r>
            <a:r>
              <a:rPr lang="en-US" dirty="0">
                <a:hlinkClick r:id="rId5"/>
              </a:rPr>
              <a:t>https://puzzling.stackexchange.com/questions/84396/a-guide-to-the-number-rotation-puzzle</a:t>
            </a:r>
            <a:endParaRPr lang="en-US" dirty="0"/>
          </a:p>
          <a:p>
            <a:r>
              <a:rPr lang="en-US" dirty="0"/>
              <a:t>Fernando, Ravi.  “Some Email Correspondence About The Exotic Automorphism”.  </a:t>
            </a:r>
            <a:r>
              <a:rPr lang="en-US" i="1" dirty="0"/>
              <a:t>This is not how you cite an email source</a:t>
            </a:r>
            <a:r>
              <a:rPr lang="en-US" dirty="0"/>
              <a:t>.  A long time ago.</a:t>
            </a:r>
          </a:p>
        </p:txBody>
      </p:sp>
    </p:spTree>
    <p:extLst>
      <p:ext uri="{BB962C8B-B14F-4D97-AF65-F5344CB8AC3E}">
        <p14:creationId xmlns:p14="http://schemas.microsoft.com/office/powerpoint/2010/main" val="42208877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BA0120-E288-75D3-1482-1AED10F62B9E}"/>
              </a:ext>
            </a:extLst>
          </p:cNvPr>
          <p:cNvSpPr>
            <a:spLocks noGrp="1"/>
          </p:cNvSpPr>
          <p:nvPr>
            <p:ph type="title"/>
          </p:nvPr>
        </p:nvSpPr>
        <p:spPr/>
        <p:txBody>
          <a:bodyPr/>
          <a:lstStyle/>
          <a:p>
            <a:r>
              <a:rPr lang="en-US" dirty="0"/>
              <a:t>Thanks for coming!</a:t>
            </a:r>
          </a:p>
        </p:txBody>
      </p:sp>
      <p:sp>
        <p:nvSpPr>
          <p:cNvPr id="5" name="Text Placeholder 4">
            <a:extLst>
              <a:ext uri="{FF2B5EF4-FFF2-40B4-BE49-F238E27FC236}">
                <a16:creationId xmlns:a16="http://schemas.microsoft.com/office/drawing/2014/main" id="{6DDD6838-52ED-FAB1-1688-94E9CBBE442C}"/>
              </a:ext>
            </a:extLst>
          </p:cNvPr>
          <p:cNvSpPr>
            <a:spLocks noGrp="1"/>
          </p:cNvSpPr>
          <p:nvPr>
            <p:ph type="body" idx="1"/>
          </p:nvPr>
        </p:nvSpPr>
        <p:spPr/>
        <p:txBody>
          <a:bodyPr/>
          <a:lstStyle/>
          <a:p>
            <a:r>
              <a:rPr lang="en-US" dirty="0"/>
              <a:t>that was fun</a:t>
            </a:r>
          </a:p>
        </p:txBody>
      </p:sp>
    </p:spTree>
    <p:extLst>
      <p:ext uri="{BB962C8B-B14F-4D97-AF65-F5344CB8AC3E}">
        <p14:creationId xmlns:p14="http://schemas.microsoft.com/office/powerpoint/2010/main" val="3499514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Freeform: Shape 5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FA4F5EF-18C3-4F44-97A5-149499025183}"/>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Second PR:  Parity of Permutation</a:t>
            </a:r>
          </a:p>
        </p:txBody>
      </p:sp>
      <p:pic>
        <p:nvPicPr>
          <p:cNvPr id="5" name="Picture 4">
            <a:extLst>
              <a:ext uri="{FF2B5EF4-FFF2-40B4-BE49-F238E27FC236}">
                <a16:creationId xmlns:a16="http://schemas.microsoft.com/office/drawing/2014/main" id="{A502BDA1-CC84-44C8-97BB-9DDD37EF2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1815037"/>
            <a:ext cx="3856774" cy="3316825"/>
          </a:xfrm>
          <a:prstGeom prst="rect">
            <a:avLst/>
          </a:prstGeom>
        </p:spPr>
      </p:pic>
      <p:sp>
        <p:nvSpPr>
          <p:cNvPr id="3" name="Content Placeholder 2">
            <a:extLst>
              <a:ext uri="{FF2B5EF4-FFF2-40B4-BE49-F238E27FC236}">
                <a16:creationId xmlns:a16="http://schemas.microsoft.com/office/drawing/2014/main" id="{0216FB8F-7D17-40A9-A1B2-787F5F32FE68}"/>
              </a:ext>
            </a:extLst>
          </p:cNvPr>
          <p:cNvSpPr>
            <a:spLocks noGrp="1"/>
          </p:cNvSpPr>
          <p:nvPr>
            <p:ph idx="1"/>
          </p:nvPr>
        </p:nvSpPr>
        <p:spPr>
          <a:xfrm>
            <a:off x="7181725" y="2837329"/>
            <a:ext cx="4512988" cy="3317938"/>
          </a:xfrm>
        </p:spPr>
        <p:txBody>
          <a:bodyPr anchor="t">
            <a:normAutofit/>
          </a:bodyPr>
          <a:lstStyle/>
          <a:p>
            <a:r>
              <a:rPr lang="en-US">
                <a:solidFill>
                  <a:srgbClr val="FFFFFF"/>
                </a:solidFill>
              </a:rPr>
              <a:t>Interpret each move as a permutation.</a:t>
            </a:r>
          </a:p>
          <a:p>
            <a:r>
              <a:rPr lang="en-US">
                <a:solidFill>
                  <a:srgbClr val="FFFFFF"/>
                </a:solidFill>
              </a:rPr>
              <a:t>The permutation may be odd or even.</a:t>
            </a:r>
          </a:p>
          <a:p>
            <a:pPr lvl="1"/>
            <a:r>
              <a:rPr lang="en-US">
                <a:solidFill>
                  <a:srgbClr val="FFFFFF"/>
                </a:solidFill>
              </a:rPr>
              <a:t>When is it even? </a:t>
            </a:r>
            <a:r>
              <a:rPr lang="en-US">
                <a:solidFill>
                  <a:srgbClr val="FFFFFF"/>
                </a:solidFill>
                <a:sym typeface="Wingdings" panose="05000000000000000000" pitchFamily="2" charset="2"/>
              </a:rPr>
              <a:t> Use counting and modular arithmetic.</a:t>
            </a:r>
          </a:p>
          <a:p>
            <a:pPr lvl="1"/>
            <a:r>
              <a:rPr lang="en-US">
                <a:solidFill>
                  <a:srgbClr val="FFFFFF"/>
                </a:solidFill>
                <a:sym typeface="Wingdings" panose="05000000000000000000" pitchFamily="2" charset="2"/>
              </a:rPr>
              <a:t>Numbers move in 4-cycles.</a:t>
            </a:r>
          </a:p>
          <a:p>
            <a:r>
              <a:rPr lang="en-US">
                <a:solidFill>
                  <a:srgbClr val="FFFFFF"/>
                </a:solidFill>
                <a:sym typeface="Wingdings" panose="05000000000000000000" pitchFamily="2" charset="2"/>
              </a:rPr>
              <a:t>Conclusion:  If </a:t>
            </a:r>
            <a:r>
              <a:rPr lang="en-US" i="1">
                <a:solidFill>
                  <a:srgbClr val="FFFFFF"/>
                </a:solidFill>
                <a:sym typeface="Wingdings" panose="05000000000000000000" pitchFamily="2" charset="2"/>
              </a:rPr>
              <a:t>b ≡</a:t>
            </a:r>
            <a:r>
              <a:rPr lang="en-US">
                <a:solidFill>
                  <a:srgbClr val="FFFFFF"/>
                </a:solidFill>
                <a:sym typeface="Wingdings" panose="05000000000000000000" pitchFamily="2" charset="2"/>
              </a:rPr>
              <a:t> 0</a:t>
            </a:r>
            <a:r>
              <a:rPr lang="en-US" i="1">
                <a:solidFill>
                  <a:srgbClr val="FFFFFF"/>
                </a:solidFill>
                <a:sym typeface="Wingdings" panose="05000000000000000000" pitchFamily="2" charset="2"/>
              </a:rPr>
              <a:t>, </a:t>
            </a:r>
            <a:r>
              <a:rPr lang="en-US">
                <a:solidFill>
                  <a:srgbClr val="FFFFFF"/>
                </a:solidFill>
                <a:sym typeface="Wingdings" panose="05000000000000000000" pitchFamily="2" charset="2"/>
              </a:rPr>
              <a:t>1, 3 (mod 4), moves execute even permutations, so the starting board must be an even permutation to be solvable. </a:t>
            </a:r>
            <a:endParaRPr lang="en-US">
              <a:solidFill>
                <a:srgbClr val="FFFFFF"/>
              </a:solidFill>
            </a:endParaRPr>
          </a:p>
        </p:txBody>
      </p:sp>
    </p:spTree>
    <p:extLst>
      <p:ext uri="{BB962C8B-B14F-4D97-AF65-F5344CB8AC3E}">
        <p14:creationId xmlns:p14="http://schemas.microsoft.com/office/powerpoint/2010/main" val="3166363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E723FBA-4CED-4740-AECD-B6DF507C3BE1}"/>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Third PR:  Parity of Permutation within Parity of Square</a:t>
            </a:r>
          </a:p>
        </p:txBody>
      </p:sp>
      <p:pic>
        <p:nvPicPr>
          <p:cNvPr id="5" name="Picture 4">
            <a:extLst>
              <a:ext uri="{FF2B5EF4-FFF2-40B4-BE49-F238E27FC236}">
                <a16:creationId xmlns:a16="http://schemas.microsoft.com/office/drawing/2014/main" id="{A4308EEE-4C7B-4A67-BEBA-2A600486F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1815037"/>
            <a:ext cx="3856774" cy="3316825"/>
          </a:xfrm>
          <a:prstGeom prst="rect">
            <a:avLst/>
          </a:prstGeom>
        </p:spPr>
      </p:pic>
      <p:sp>
        <p:nvSpPr>
          <p:cNvPr id="3" name="Content Placeholder 2">
            <a:extLst>
              <a:ext uri="{FF2B5EF4-FFF2-40B4-BE49-F238E27FC236}">
                <a16:creationId xmlns:a16="http://schemas.microsoft.com/office/drawing/2014/main" id="{47A87C4C-153A-497E-ACF5-295F26CE6E77}"/>
              </a:ext>
            </a:extLst>
          </p:cNvPr>
          <p:cNvSpPr>
            <a:spLocks noGrp="1"/>
          </p:cNvSpPr>
          <p:nvPr>
            <p:ph idx="1"/>
          </p:nvPr>
        </p:nvSpPr>
        <p:spPr>
          <a:xfrm>
            <a:off x="7181725" y="2837329"/>
            <a:ext cx="4512988" cy="3317938"/>
          </a:xfrm>
        </p:spPr>
        <p:txBody>
          <a:bodyPr anchor="t">
            <a:normAutofit/>
          </a:bodyPr>
          <a:lstStyle/>
          <a:p>
            <a:r>
              <a:rPr lang="en-US">
                <a:solidFill>
                  <a:srgbClr val="FFFFFF"/>
                </a:solidFill>
              </a:rPr>
              <a:t>Recall that if </a:t>
            </a:r>
            <a:r>
              <a:rPr lang="en-US" i="1">
                <a:solidFill>
                  <a:srgbClr val="FFFFFF"/>
                </a:solidFill>
              </a:rPr>
              <a:t>b</a:t>
            </a:r>
            <a:r>
              <a:rPr lang="en-US">
                <a:solidFill>
                  <a:srgbClr val="FFFFFF"/>
                </a:solidFill>
              </a:rPr>
              <a:t> is odd, the NRP can be split into two parities, with no numbers ever moving between them.</a:t>
            </a:r>
          </a:p>
          <a:p>
            <a:r>
              <a:rPr lang="en-US">
                <a:solidFill>
                  <a:srgbClr val="FFFFFF"/>
                </a:solidFill>
              </a:rPr>
              <a:t>In this case, each move can be interpreted as two permutations, each on a different</a:t>
            </a:r>
            <a:r>
              <a:rPr lang="en-US" i="1">
                <a:solidFill>
                  <a:srgbClr val="FFFFFF"/>
                </a:solidFill>
              </a:rPr>
              <a:t> </a:t>
            </a:r>
            <a:r>
              <a:rPr lang="en-US">
                <a:solidFill>
                  <a:srgbClr val="FFFFFF"/>
                </a:solidFill>
              </a:rPr>
              <a:t>parity!</a:t>
            </a:r>
          </a:p>
          <a:p>
            <a:r>
              <a:rPr lang="en-US">
                <a:solidFill>
                  <a:srgbClr val="FFFFFF"/>
                </a:solidFill>
              </a:rPr>
              <a:t>If either of these separate permutations are even, we’ll have additional PRs.</a:t>
            </a:r>
          </a:p>
        </p:txBody>
      </p:sp>
    </p:spTree>
    <p:extLst>
      <p:ext uri="{BB962C8B-B14F-4D97-AF65-F5344CB8AC3E}">
        <p14:creationId xmlns:p14="http://schemas.microsoft.com/office/powerpoint/2010/main" val="2405797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9" name="Straight Connector 9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Isosceles Triangle 10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 name="Isosceles Triangle 10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Isosceles Triangle 10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9" name="Rectangle 10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2" name="Straight Connector 1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Isosceles Triangle 1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Isosceles Triangle 1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0" name="Isosceles Triangle 1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22" name="Rectangle 12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5" name="Picture 4" descr="https://latex.artofproblemsolving.com/x/h/s/xhsavaau.png?time=1551071992639">
            <a:extLst>
              <a:ext uri="{FF2B5EF4-FFF2-40B4-BE49-F238E27FC236}">
                <a16:creationId xmlns:a16="http://schemas.microsoft.com/office/drawing/2014/main" id="{105DEBD2-DB8B-4D46-B7F2-70A868CE35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6309" y="2423131"/>
            <a:ext cx="9941259" cy="2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831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E723FBA-4CED-4740-AECD-B6DF507C3BE1}"/>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Third PR:  Parity of Permutation within Parity of Square</a:t>
            </a:r>
          </a:p>
        </p:txBody>
      </p:sp>
      <p:pic>
        <p:nvPicPr>
          <p:cNvPr id="5" name="Picture 4">
            <a:extLst>
              <a:ext uri="{FF2B5EF4-FFF2-40B4-BE49-F238E27FC236}">
                <a16:creationId xmlns:a16="http://schemas.microsoft.com/office/drawing/2014/main" id="{A4308EEE-4C7B-4A67-BEBA-2A600486F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1815037"/>
            <a:ext cx="3856774" cy="3316825"/>
          </a:xfrm>
          <a:prstGeom prst="rect">
            <a:avLst/>
          </a:prstGeom>
        </p:spPr>
      </p:pic>
      <p:sp>
        <p:nvSpPr>
          <p:cNvPr id="3" name="Content Placeholder 2">
            <a:extLst>
              <a:ext uri="{FF2B5EF4-FFF2-40B4-BE49-F238E27FC236}">
                <a16:creationId xmlns:a16="http://schemas.microsoft.com/office/drawing/2014/main" id="{47A87C4C-153A-497E-ACF5-295F26CE6E77}"/>
              </a:ext>
            </a:extLst>
          </p:cNvPr>
          <p:cNvSpPr>
            <a:spLocks noGrp="1"/>
          </p:cNvSpPr>
          <p:nvPr>
            <p:ph idx="1"/>
          </p:nvPr>
        </p:nvSpPr>
        <p:spPr>
          <a:xfrm>
            <a:off x="7181725" y="2837329"/>
            <a:ext cx="4512988" cy="3808798"/>
          </a:xfrm>
        </p:spPr>
        <p:txBody>
          <a:bodyPr anchor="t">
            <a:normAutofit lnSpcReduction="10000"/>
          </a:bodyPr>
          <a:lstStyle/>
          <a:p>
            <a:r>
              <a:rPr lang="en-US">
                <a:solidFill>
                  <a:srgbClr val="FFFFFF"/>
                </a:solidFill>
              </a:rPr>
              <a:t>Recall that if </a:t>
            </a:r>
            <a:r>
              <a:rPr lang="en-US" i="1">
                <a:solidFill>
                  <a:srgbClr val="FFFFFF"/>
                </a:solidFill>
              </a:rPr>
              <a:t>b</a:t>
            </a:r>
            <a:r>
              <a:rPr lang="en-US">
                <a:solidFill>
                  <a:srgbClr val="FFFFFF"/>
                </a:solidFill>
              </a:rPr>
              <a:t> is odd, the NRP can be split into two parities, with no numbers ever moving between them.</a:t>
            </a:r>
          </a:p>
          <a:p>
            <a:pPr lvl="1"/>
            <a:r>
              <a:rPr lang="en-US">
                <a:solidFill>
                  <a:srgbClr val="FFFFFF"/>
                </a:solidFill>
              </a:rPr>
              <a:t>In this case, each move can be interpreted as two permutations, each on a different</a:t>
            </a:r>
            <a:r>
              <a:rPr lang="en-US" i="1">
                <a:solidFill>
                  <a:srgbClr val="FFFFFF"/>
                </a:solidFill>
              </a:rPr>
              <a:t> </a:t>
            </a:r>
            <a:r>
              <a:rPr lang="en-US">
                <a:solidFill>
                  <a:srgbClr val="FFFFFF"/>
                </a:solidFill>
              </a:rPr>
              <a:t>parity!</a:t>
            </a:r>
          </a:p>
          <a:p>
            <a:pPr lvl="1"/>
            <a:r>
              <a:rPr lang="en-US">
                <a:solidFill>
                  <a:srgbClr val="FFFFFF"/>
                </a:solidFill>
              </a:rPr>
              <a:t>If either of these separate permutations are even, we’ll have additional PRs.</a:t>
            </a:r>
          </a:p>
          <a:p>
            <a:r>
              <a:rPr lang="en-US">
                <a:solidFill>
                  <a:srgbClr val="FFFFFF"/>
                </a:solidFill>
              </a:rPr>
              <a:t>Conclusion:  If </a:t>
            </a:r>
            <a:r>
              <a:rPr lang="en-US" i="1">
                <a:solidFill>
                  <a:srgbClr val="FFFFFF"/>
                </a:solidFill>
              </a:rPr>
              <a:t>b</a:t>
            </a:r>
            <a:r>
              <a:rPr lang="en-US">
                <a:solidFill>
                  <a:srgbClr val="FFFFFF"/>
                </a:solidFill>
              </a:rPr>
              <a:t> </a:t>
            </a:r>
            <a:r>
              <a:rPr lang="en-US" i="1">
                <a:solidFill>
                  <a:srgbClr val="FFFFFF"/>
                </a:solidFill>
                <a:sym typeface="Wingdings" panose="05000000000000000000" pitchFamily="2" charset="2"/>
              </a:rPr>
              <a:t>≡ </a:t>
            </a:r>
            <a:r>
              <a:rPr lang="en-US">
                <a:solidFill>
                  <a:srgbClr val="FFFFFF"/>
                </a:solidFill>
                <a:sym typeface="Wingdings" panose="05000000000000000000" pitchFamily="2" charset="2"/>
              </a:rPr>
              <a:t>1, 7 (mod 8), each parity must be an even permutation of their solved states for the board to be solvable.</a:t>
            </a:r>
            <a:endParaRPr lang="en-US">
              <a:solidFill>
                <a:srgbClr val="FFFFFF"/>
              </a:solidFill>
            </a:endParaRPr>
          </a:p>
        </p:txBody>
      </p:sp>
    </p:spTree>
    <p:extLst>
      <p:ext uri="{BB962C8B-B14F-4D97-AF65-F5344CB8AC3E}">
        <p14:creationId xmlns:p14="http://schemas.microsoft.com/office/powerpoint/2010/main" val="2370671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B064D3-785D-4BD0-8987-0EF5F0AC7E49}"/>
              </a:ext>
            </a:extLst>
          </p:cNvPr>
          <p:cNvSpPr>
            <a:spLocks noGrp="1"/>
          </p:cNvSpPr>
          <p:nvPr>
            <p:ph type="title"/>
          </p:nvPr>
        </p:nvSpPr>
        <p:spPr>
          <a:xfrm>
            <a:off x="1286933" y="609600"/>
            <a:ext cx="10197494" cy="1099457"/>
          </a:xfrm>
        </p:spPr>
        <p:txBody>
          <a:bodyPr>
            <a:normAutofit/>
          </a:bodyPr>
          <a:lstStyle/>
          <a:p>
            <a:r>
              <a:rPr lang="en-US" dirty="0"/>
              <a:t>Summary of PRs</a:t>
            </a:r>
          </a:p>
        </p:txBody>
      </p:sp>
      <p:sp>
        <p:nvSpPr>
          <p:cNvPr id="19"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1" name="Content Placeholder 2">
            <a:extLst>
              <a:ext uri="{FF2B5EF4-FFF2-40B4-BE49-F238E27FC236}">
                <a16:creationId xmlns:a16="http://schemas.microsoft.com/office/drawing/2014/main" id="{FB6D0E67-9E6A-4B4D-9410-4DC41F656071}"/>
              </a:ext>
            </a:extLst>
          </p:cNvPr>
          <p:cNvGraphicFramePr>
            <a:graphicFrameLocks noGrp="1"/>
          </p:cNvGraphicFramePr>
          <p:nvPr>
            <p:ph idx="1"/>
            <p:extLst>
              <p:ext uri="{D42A27DB-BD31-4B8C-83A1-F6EECF244321}">
                <p14:modId xmlns:p14="http://schemas.microsoft.com/office/powerpoint/2010/main" val="133524451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BE37FC1-9973-2276-217D-3D27651B79D1}"/>
              </a:ext>
            </a:extLst>
          </p:cNvPr>
          <p:cNvSpPr txBox="1"/>
          <p:nvPr/>
        </p:nvSpPr>
        <p:spPr>
          <a:xfrm>
            <a:off x="1286933" y="2036190"/>
            <a:ext cx="3884397" cy="369332"/>
          </a:xfrm>
          <a:prstGeom prst="rect">
            <a:avLst/>
          </a:prstGeom>
          <a:noFill/>
        </p:spPr>
        <p:txBody>
          <a:bodyPr wrap="none" rtlCol="0">
            <a:spAutoFit/>
          </a:bodyPr>
          <a:lstStyle/>
          <a:p>
            <a:r>
              <a:rPr lang="en-US" dirty="0"/>
              <a:t>This is sufficient for </a:t>
            </a:r>
            <a:r>
              <a:rPr lang="en-US" i="1" dirty="0"/>
              <a:t>b</a:t>
            </a:r>
            <a:r>
              <a:rPr lang="en-US" dirty="0"/>
              <a:t> ≥ 5, m &gt; b !!!</a:t>
            </a:r>
          </a:p>
        </p:txBody>
      </p:sp>
    </p:spTree>
    <p:extLst>
      <p:ext uri="{BB962C8B-B14F-4D97-AF65-F5344CB8AC3E}">
        <p14:creationId xmlns:p14="http://schemas.microsoft.com/office/powerpoint/2010/main" val="276566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EFAC-7898-4D05-88C5-B3153E1AB268}"/>
              </a:ext>
            </a:extLst>
          </p:cNvPr>
          <p:cNvSpPr>
            <a:spLocks noGrp="1"/>
          </p:cNvSpPr>
          <p:nvPr>
            <p:ph type="title"/>
          </p:nvPr>
        </p:nvSpPr>
        <p:spPr>
          <a:xfrm>
            <a:off x="677334" y="609600"/>
            <a:ext cx="8596668" cy="1320800"/>
          </a:xfrm>
        </p:spPr>
        <p:txBody>
          <a:bodyPr anchor="t">
            <a:normAutofit/>
          </a:bodyPr>
          <a:lstStyle/>
          <a:p>
            <a:r>
              <a:rPr lang="en-US"/>
              <a:t>An Essential Weapon:  The 3 - Cycle</a:t>
            </a:r>
          </a:p>
        </p:txBody>
      </p:sp>
      <p:sp>
        <p:nvSpPr>
          <p:cNvPr id="3" name="Content Placeholder 2">
            <a:extLst>
              <a:ext uri="{FF2B5EF4-FFF2-40B4-BE49-F238E27FC236}">
                <a16:creationId xmlns:a16="http://schemas.microsoft.com/office/drawing/2014/main" id="{DBD3463A-CDB3-4A38-AE4E-03DF1FE69597}"/>
              </a:ext>
            </a:extLst>
          </p:cNvPr>
          <p:cNvSpPr>
            <a:spLocks noGrp="1"/>
          </p:cNvSpPr>
          <p:nvPr>
            <p:ph idx="1"/>
          </p:nvPr>
        </p:nvSpPr>
        <p:spPr>
          <a:xfrm>
            <a:off x="677334" y="2160590"/>
            <a:ext cx="5220430" cy="4428746"/>
          </a:xfrm>
        </p:spPr>
        <p:txBody>
          <a:bodyPr>
            <a:normAutofit/>
          </a:bodyPr>
          <a:lstStyle/>
          <a:p>
            <a:pPr>
              <a:lnSpc>
                <a:spcPct val="90000"/>
              </a:lnSpc>
            </a:pPr>
            <a:r>
              <a:rPr lang="en-US" dirty="0"/>
              <a:t>The basic component of an even permutation.</a:t>
            </a:r>
          </a:p>
          <a:p>
            <a:pPr lvl="1">
              <a:lnSpc>
                <a:spcPct val="90000"/>
              </a:lnSpc>
            </a:pPr>
            <a:r>
              <a:rPr lang="en-US" dirty="0"/>
              <a:t>If you can find an algorithm that can execute any desired 3-cycle, subject to PRs, it follows that you can execute any even permutation that obeys PRs.</a:t>
            </a:r>
          </a:p>
          <a:p>
            <a:pPr lvl="2">
              <a:lnSpc>
                <a:spcPct val="90000"/>
              </a:lnSpc>
            </a:pPr>
            <a:r>
              <a:rPr lang="en-US" dirty="0"/>
              <a:t>If you can execute any even permutation, we’re done because… </a:t>
            </a:r>
          </a:p>
          <a:p>
            <a:pPr lvl="3">
              <a:lnSpc>
                <a:spcPct val="90000"/>
              </a:lnSpc>
            </a:pPr>
            <a:r>
              <a:rPr lang="en-US" dirty="0"/>
              <a:t>for NRPs whose moves execute even permutations, every possible initial board is an even permutation and…</a:t>
            </a:r>
          </a:p>
          <a:p>
            <a:pPr lvl="3">
              <a:lnSpc>
                <a:spcPct val="90000"/>
              </a:lnSpc>
            </a:pPr>
            <a:r>
              <a:rPr lang="en-US" dirty="0"/>
              <a:t>for NRPs whose moves execute odd permutations, an initial board that is an odd permutation can be converted to an even permutation by making some random move.</a:t>
            </a:r>
          </a:p>
          <a:p>
            <a:pPr>
              <a:lnSpc>
                <a:spcPct val="90000"/>
              </a:lnSpc>
            </a:pPr>
            <a:r>
              <a:rPr lang="en-US" dirty="0"/>
              <a:t>Goal:  Be able to execute any 3-cycle</a:t>
            </a:r>
          </a:p>
        </p:txBody>
      </p:sp>
      <p:pic>
        <p:nvPicPr>
          <p:cNvPr id="4098" name="Picture 2" descr="https://lh5.googleusercontent.com/WWSewljwYltumVJlSFW8bAiO1B-jCP8YFw_3Xl9iZ39m15Xy80b4MTDjJ9jISX_oMVL3F74fzJa_5A4Q6GANUkf2xdP0UvR8kyAlmlbhu1d7hnJzN1IGe3T-mSVpTdbPFihljtWA9RU">
            <a:extLst>
              <a:ext uri="{FF2B5EF4-FFF2-40B4-BE49-F238E27FC236}">
                <a16:creationId xmlns:a16="http://schemas.microsoft.com/office/drawing/2014/main" id="{AEB85BD8-8A14-4354-A1B4-2B433CBDA0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36" t="35235" r="21972" b="37114"/>
          <a:stretch/>
        </p:blipFill>
        <p:spPr bwMode="auto">
          <a:xfrm>
            <a:off x="6294238" y="3139290"/>
            <a:ext cx="3480374" cy="154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877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2AD6A58-0D0B-4557-8C35-D25AEF7C6B6C}"/>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The Hardest NRP?</a:t>
            </a:r>
          </a:p>
        </p:txBody>
      </p:sp>
      <p:sp>
        <p:nvSpPr>
          <p:cNvPr id="3" name="Content Placeholder 2">
            <a:extLst>
              <a:ext uri="{FF2B5EF4-FFF2-40B4-BE49-F238E27FC236}">
                <a16:creationId xmlns:a16="http://schemas.microsoft.com/office/drawing/2014/main" id="{0DEEDC09-BDBE-4283-BD38-5519874A78D5}"/>
              </a:ext>
            </a:extLst>
          </p:cNvPr>
          <p:cNvSpPr>
            <a:spLocks noGrp="1"/>
          </p:cNvSpPr>
          <p:nvPr>
            <p:ph idx="1"/>
          </p:nvPr>
        </p:nvSpPr>
        <p:spPr>
          <a:xfrm>
            <a:off x="673754" y="2160590"/>
            <a:ext cx="3973943" cy="3440110"/>
          </a:xfrm>
        </p:spPr>
        <p:txBody>
          <a:bodyPr>
            <a:normAutofit/>
          </a:bodyPr>
          <a:lstStyle/>
          <a:p>
            <a:r>
              <a:rPr lang="en-US">
                <a:solidFill>
                  <a:schemeClr val="bg1"/>
                </a:solidFill>
              </a:rPr>
              <a:t>The </a:t>
            </a:r>
            <a:r>
              <a:rPr lang="en-US" i="1">
                <a:solidFill>
                  <a:schemeClr val="bg1"/>
                </a:solidFill>
              </a:rPr>
              <a:t>n</a:t>
            </a:r>
            <a:r>
              <a:rPr lang="en-US">
                <a:solidFill>
                  <a:schemeClr val="bg1"/>
                </a:solidFill>
              </a:rPr>
              <a:t> x (</a:t>
            </a:r>
            <a:r>
              <a:rPr lang="en-US" i="1">
                <a:solidFill>
                  <a:schemeClr val="bg1"/>
                </a:solidFill>
              </a:rPr>
              <a:t>n</a:t>
            </a:r>
            <a:r>
              <a:rPr lang="en-US">
                <a:solidFill>
                  <a:schemeClr val="bg1"/>
                </a:solidFill>
              </a:rPr>
              <a:t>+1) board with </a:t>
            </a:r>
            <a:r>
              <a:rPr lang="en-US" i="1">
                <a:solidFill>
                  <a:schemeClr val="bg1"/>
                </a:solidFill>
              </a:rPr>
              <a:t>n</a:t>
            </a:r>
            <a:r>
              <a:rPr lang="en-US">
                <a:solidFill>
                  <a:schemeClr val="bg1"/>
                </a:solidFill>
              </a:rPr>
              <a:t> x </a:t>
            </a:r>
            <a:r>
              <a:rPr lang="en-US" i="1">
                <a:solidFill>
                  <a:schemeClr val="bg1"/>
                </a:solidFill>
              </a:rPr>
              <a:t>n</a:t>
            </a:r>
            <a:r>
              <a:rPr lang="en-US">
                <a:solidFill>
                  <a:schemeClr val="bg1"/>
                </a:solidFill>
              </a:rPr>
              <a:t> rotating blocks has the smallest </a:t>
            </a:r>
            <a:r>
              <a:rPr lang="en-US" err="1">
                <a:solidFill>
                  <a:schemeClr val="bg1"/>
                </a:solidFill>
              </a:rPr>
              <a:t>moveset</a:t>
            </a:r>
            <a:r>
              <a:rPr lang="en-US">
                <a:solidFill>
                  <a:schemeClr val="bg1"/>
                </a:solidFill>
              </a:rPr>
              <a:t>.</a:t>
            </a:r>
          </a:p>
          <a:p>
            <a:r>
              <a:rPr lang="en-US">
                <a:solidFill>
                  <a:schemeClr val="bg1"/>
                </a:solidFill>
              </a:rPr>
              <a:t>If we can find a 3-cycle here, then theoretically we should be able to find 3-cycles on larger boards (but same rotating block size).</a:t>
            </a:r>
          </a:p>
          <a:p>
            <a:r>
              <a:rPr lang="en-US">
                <a:solidFill>
                  <a:schemeClr val="bg1"/>
                </a:solidFill>
              </a:rPr>
              <a:t>Let the rotation of the left block be X, and let the rotation of the right block be Y.</a:t>
            </a:r>
          </a:p>
        </p:txBody>
      </p:sp>
      <p:pic>
        <p:nvPicPr>
          <p:cNvPr id="3074" name="Picture 2" descr="https://lh3.googleusercontent.com/em_dl1glLXdml3srg4w5XGLkuJ-jje3LB2qb7OWo6DS_bKAcj37ESTs9NqW_eDWOMo0STSacI883yzgObJgi7SGxApbosG__gk-7fcsiupF9laBOm7QtriUaHAaD-46DcUgDi_KoC0M">
            <a:extLst>
              <a:ext uri="{FF2B5EF4-FFF2-40B4-BE49-F238E27FC236}">
                <a16:creationId xmlns:a16="http://schemas.microsoft.com/office/drawing/2014/main" id="{97D47F91-0B43-4614-A5E6-7EF6D0485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751374"/>
            <a:ext cx="5143500" cy="3342736"/>
          </a:xfrm>
          <a:prstGeom prst="rect">
            <a:avLst/>
          </a:prstGeom>
          <a:noFill/>
          <a:extLst>
            <a:ext uri="{909E8E84-426E-40DD-AFC4-6F175D3DCCD1}">
              <a14:hiddenFill xmlns:a14="http://schemas.microsoft.com/office/drawing/2010/main">
                <a:solidFill>
                  <a:srgbClr val="FFFFFF"/>
                </a:solidFill>
              </a14:hiddenFill>
            </a:ext>
          </a:extLst>
        </p:spPr>
      </p:pic>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00385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8C124-1943-46C1-BF37-E224DF35E77A}"/>
              </a:ext>
            </a:extLst>
          </p:cNvPr>
          <p:cNvSpPr>
            <a:spLocks noGrp="1"/>
          </p:cNvSpPr>
          <p:nvPr>
            <p:ph type="title"/>
          </p:nvPr>
        </p:nvSpPr>
        <p:spPr>
          <a:xfrm>
            <a:off x="5536734" y="609600"/>
            <a:ext cx="3737268" cy="1320800"/>
          </a:xfrm>
        </p:spPr>
        <p:txBody>
          <a:bodyPr>
            <a:normAutofit/>
          </a:bodyPr>
          <a:lstStyle/>
          <a:p>
            <a:r>
              <a:rPr lang="en-US"/>
              <a:t>A Brute-Force Search</a:t>
            </a:r>
          </a:p>
        </p:txBody>
      </p:sp>
      <p:sp>
        <p:nvSpPr>
          <p:cNvPr id="3" name="Content Placeholder 2">
            <a:extLst>
              <a:ext uri="{FF2B5EF4-FFF2-40B4-BE49-F238E27FC236}">
                <a16:creationId xmlns:a16="http://schemas.microsoft.com/office/drawing/2014/main" id="{DBFC7455-8F32-4C1D-B9F3-46E6DC6E172E}"/>
              </a:ext>
            </a:extLst>
          </p:cNvPr>
          <p:cNvSpPr>
            <a:spLocks noGrp="1"/>
          </p:cNvSpPr>
          <p:nvPr>
            <p:ph idx="1"/>
          </p:nvPr>
        </p:nvSpPr>
        <p:spPr>
          <a:xfrm>
            <a:off x="5209563" y="2160589"/>
            <a:ext cx="4064439" cy="3880773"/>
          </a:xfrm>
        </p:spPr>
        <p:txBody>
          <a:bodyPr>
            <a:normAutofit/>
          </a:bodyPr>
          <a:lstStyle/>
          <a:p>
            <a:r>
              <a:rPr lang="en-US"/>
              <a:t>To find 3-cycles on the </a:t>
            </a:r>
            <a:r>
              <a:rPr lang="en-US" i="1"/>
              <a:t>n</a:t>
            </a:r>
            <a:r>
              <a:rPr lang="en-US"/>
              <a:t> x (</a:t>
            </a:r>
            <a:r>
              <a:rPr lang="en-US" i="1"/>
              <a:t>n</a:t>
            </a:r>
            <a:r>
              <a:rPr lang="en-US"/>
              <a:t>+1) board, I wrote a breadth-first searching algorithm.</a:t>
            </a:r>
          </a:p>
          <a:p>
            <a:pPr lvl="1"/>
            <a:r>
              <a:rPr lang="en-US"/>
              <a:t>This is a convenient solution because there are only two possible rotations, so any algorithm can be represented as a string in trinary, and then placed in a tree.</a:t>
            </a:r>
          </a:p>
        </p:txBody>
      </p:sp>
      <p:pic>
        <p:nvPicPr>
          <p:cNvPr id="5" name="Picture 4">
            <a:extLst>
              <a:ext uri="{FF2B5EF4-FFF2-40B4-BE49-F238E27FC236}">
                <a16:creationId xmlns:a16="http://schemas.microsoft.com/office/drawing/2014/main" id="{70706AB3-7A82-4409-AC5C-9784249F20A4}"/>
              </a:ext>
            </a:extLst>
          </p:cNvPr>
          <p:cNvPicPr>
            <a:picLocks noChangeAspect="1"/>
          </p:cNvPicPr>
          <p:nvPr/>
        </p:nvPicPr>
        <p:blipFill rotWithShape="1">
          <a:blip r:embed="rId2">
            <a:extLst>
              <a:ext uri="{28A0092B-C50C-407E-A947-70E740481C1C}">
                <a14:useLocalDpi xmlns:a14="http://schemas.microsoft.com/office/drawing/2010/main" val="0"/>
              </a:ext>
            </a:extLst>
          </a:blip>
          <a:srcRect r="12349"/>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8" name="Isosceles Triangle 37">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2CBAD498-2F96-9826-889D-860EB0ED9360}"/>
              </a:ext>
            </a:extLst>
          </p:cNvPr>
          <p:cNvCxnSpPr>
            <a:cxnSpLocks/>
          </p:cNvCxnSpPr>
          <p:nvPr/>
        </p:nvCxnSpPr>
        <p:spPr>
          <a:xfrm>
            <a:off x="-1" y="0"/>
            <a:ext cx="12113444" cy="6858000"/>
          </a:xfrm>
          <a:prstGeom prst="line">
            <a:avLst/>
          </a:prstGeom>
          <a:ln w="76200"/>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D5579D8B-833F-F942-FB36-5DBD0E7DDAD0}"/>
              </a:ext>
            </a:extLst>
          </p:cNvPr>
          <p:cNvCxnSpPr>
            <a:cxnSpLocks/>
            <a:stCxn id="5" idx="4"/>
          </p:cNvCxnSpPr>
          <p:nvPr/>
        </p:nvCxnSpPr>
        <p:spPr>
          <a:xfrm flipV="1">
            <a:off x="20" y="0"/>
            <a:ext cx="12191960" cy="6858000"/>
          </a:xfrm>
          <a:prstGeom prst="line">
            <a:avLst/>
          </a:prstGeom>
          <a:ln w="76200"/>
        </p:spPr>
        <p:style>
          <a:lnRef idx="1">
            <a:schemeClr val="accent5"/>
          </a:lnRef>
          <a:fillRef idx="0">
            <a:schemeClr val="accent5"/>
          </a:fillRef>
          <a:effectRef idx="0">
            <a:schemeClr val="accent5"/>
          </a:effectRef>
          <a:fontRef idx="minor">
            <a:schemeClr val="tx1"/>
          </a:fontRef>
        </p:style>
      </p:cxnSp>
      <p:pic>
        <p:nvPicPr>
          <p:cNvPr id="2050" name="Picture 2" descr="Speech bubble | Ace Attorney Wiki | Fandom">
            <a:extLst>
              <a:ext uri="{FF2B5EF4-FFF2-40B4-BE49-F238E27FC236}">
                <a16:creationId xmlns:a16="http://schemas.microsoft.com/office/drawing/2014/main" id="{D8C1DDFC-7F05-E34C-CA24-02E73451E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138" y="0"/>
            <a:ext cx="9736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536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B0FE-D275-41BF-A462-B87261911833}"/>
              </a:ext>
            </a:extLst>
          </p:cNvPr>
          <p:cNvSpPr>
            <a:spLocks noGrp="1"/>
          </p:cNvSpPr>
          <p:nvPr>
            <p:ph type="title"/>
          </p:nvPr>
        </p:nvSpPr>
        <p:spPr>
          <a:xfrm>
            <a:off x="677334" y="609600"/>
            <a:ext cx="8596668" cy="1320800"/>
          </a:xfrm>
        </p:spPr>
        <p:txBody>
          <a:bodyPr/>
          <a:lstStyle/>
          <a:p>
            <a:r>
              <a:rPr lang="en-US"/>
              <a:t>The Classical NRP</a:t>
            </a:r>
          </a:p>
        </p:txBody>
      </p:sp>
      <p:sp>
        <p:nvSpPr>
          <p:cNvPr id="3" name="Content Placeholder 2">
            <a:extLst>
              <a:ext uri="{FF2B5EF4-FFF2-40B4-BE49-F238E27FC236}">
                <a16:creationId xmlns:a16="http://schemas.microsoft.com/office/drawing/2014/main" id="{18F10735-D535-412D-85FE-78CF1D7BC0B4}"/>
              </a:ext>
            </a:extLst>
          </p:cNvPr>
          <p:cNvSpPr>
            <a:spLocks noGrp="1"/>
          </p:cNvSpPr>
          <p:nvPr>
            <p:ph idx="1"/>
          </p:nvPr>
        </p:nvSpPr>
        <p:spPr>
          <a:xfrm>
            <a:off x="677334" y="2015624"/>
            <a:ext cx="8596668" cy="3880773"/>
          </a:xfrm>
        </p:spPr>
        <p:txBody>
          <a:bodyPr/>
          <a:lstStyle/>
          <a:p>
            <a:r>
              <a:rPr lang="en-US"/>
              <a:t>Given a 3 x 3 board of positive integers from 1 – 9</a:t>
            </a:r>
          </a:p>
          <a:p>
            <a:r>
              <a:rPr lang="en-US"/>
              <a:t>Can rotate 2 x 2 blocks by a multiple of 90 degrees.</a:t>
            </a:r>
          </a:p>
          <a:p>
            <a:r>
              <a:rPr lang="en-US"/>
              <a:t>Goal:  Get the numbers back into order.</a:t>
            </a:r>
          </a:p>
        </p:txBody>
      </p:sp>
      <p:pic>
        <p:nvPicPr>
          <p:cNvPr id="5" name="Picture 4">
            <a:extLst>
              <a:ext uri="{FF2B5EF4-FFF2-40B4-BE49-F238E27FC236}">
                <a16:creationId xmlns:a16="http://schemas.microsoft.com/office/drawing/2014/main" id="{C51C14EA-3C98-463F-BA68-17AAE6E8C93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8788" y="3848897"/>
            <a:ext cx="2551903" cy="2551903"/>
          </a:xfrm>
          <a:prstGeom prst="rect">
            <a:avLst/>
          </a:prstGeom>
        </p:spPr>
      </p:pic>
      <p:pic>
        <p:nvPicPr>
          <p:cNvPr id="7" name="Picture 6">
            <a:extLst>
              <a:ext uri="{FF2B5EF4-FFF2-40B4-BE49-F238E27FC236}">
                <a16:creationId xmlns:a16="http://schemas.microsoft.com/office/drawing/2014/main" id="{208FE3DE-93FF-4DC6-B350-F47CC397EAD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34940" y="3848896"/>
            <a:ext cx="2551903" cy="2551903"/>
          </a:xfrm>
          <a:prstGeom prst="rect">
            <a:avLst/>
          </a:prstGeom>
        </p:spPr>
      </p:pic>
      <p:pic>
        <p:nvPicPr>
          <p:cNvPr id="9" name="Picture 8">
            <a:extLst>
              <a:ext uri="{FF2B5EF4-FFF2-40B4-BE49-F238E27FC236}">
                <a16:creationId xmlns:a16="http://schemas.microsoft.com/office/drawing/2014/main" id="{383B2F64-1346-4798-A70A-A19DC6FA548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81092" y="3848896"/>
            <a:ext cx="2551903" cy="2551903"/>
          </a:xfrm>
          <a:prstGeom prst="rect">
            <a:avLst/>
          </a:prstGeom>
        </p:spPr>
      </p:pic>
    </p:spTree>
    <p:extLst>
      <p:ext uri="{BB962C8B-B14F-4D97-AF65-F5344CB8AC3E}">
        <p14:creationId xmlns:p14="http://schemas.microsoft.com/office/powerpoint/2010/main" val="955934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Cycle</a:t>
            </a:r>
          </a:p>
        </p:txBody>
      </p:sp>
      <p:sp>
        <p:nvSpPr>
          <p:cNvPr id="3" name="Content Placeholder 2"/>
          <p:cNvSpPr>
            <a:spLocks noGrp="1"/>
          </p:cNvSpPr>
          <p:nvPr>
            <p:ph idx="1"/>
          </p:nvPr>
        </p:nvSpPr>
        <p:spPr>
          <a:xfrm>
            <a:off x="677334" y="1881673"/>
            <a:ext cx="8596668" cy="2088026"/>
          </a:xfrm>
        </p:spPr>
        <p:txBody>
          <a:bodyPr/>
          <a:lstStyle/>
          <a:p>
            <a:r>
              <a:rPr lang="en-US"/>
              <a:t>A simple 8-move algorithm.</a:t>
            </a:r>
          </a:p>
          <a:p>
            <a:r>
              <a:rPr lang="en-US"/>
              <a:t>Cycles some numbers around the edge of the board </a:t>
            </a:r>
            <a:r>
              <a:rPr lang="en-US" i="1"/>
              <a:t>n – 3</a:t>
            </a:r>
            <a:r>
              <a:rPr lang="en-US"/>
              <a:t> squares in one direction.</a:t>
            </a:r>
          </a:p>
          <a:p>
            <a:pPr lvl="1"/>
            <a:r>
              <a:rPr lang="en-US"/>
              <a:t>This can be proven by noting that the cyclic order of the numbers inside the belt is preserved with each YX, and using some modular arithmetic.</a:t>
            </a:r>
          </a:p>
          <a:p>
            <a:r>
              <a:rPr lang="en-US"/>
              <a:t>Increases maneuverability.</a:t>
            </a:r>
          </a:p>
        </p:txBody>
      </p:sp>
      <p:pic>
        <p:nvPicPr>
          <p:cNvPr id="34818" name="Picture 2" descr="https://latex.artofproblemsolving.com/texer/g/grwfropl.png?time=1554695691197">
            <a:extLst>
              <a:ext uri="{FF2B5EF4-FFF2-40B4-BE49-F238E27FC236}">
                <a16:creationId xmlns:a16="http://schemas.microsoft.com/office/drawing/2014/main" id="{85EFEFCE-F3A1-4955-8E28-97DABB5DC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187" y="4243653"/>
            <a:ext cx="2741731" cy="2356624"/>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https://latex.artofproblemsolving.com/texer/g/grwfropl.png?time=1554695736219">
            <a:extLst>
              <a:ext uri="{FF2B5EF4-FFF2-40B4-BE49-F238E27FC236}">
                <a16:creationId xmlns:a16="http://schemas.microsoft.com/office/drawing/2014/main" id="{E4497203-9777-4104-B7A8-06E71AA04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5618" y="4243653"/>
            <a:ext cx="2741731" cy="235662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19E5F28F-E1C4-42B3-B382-67774401D3C6}"/>
              </a:ext>
            </a:extLst>
          </p:cNvPr>
          <p:cNvCxnSpPr/>
          <p:nvPr/>
        </p:nvCxnSpPr>
        <p:spPr>
          <a:xfrm>
            <a:off x="4004109" y="5421965"/>
            <a:ext cx="1982805"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6" name="TextBox 5">
            <a:extLst>
              <a:ext uri="{FF2B5EF4-FFF2-40B4-BE49-F238E27FC236}">
                <a16:creationId xmlns:a16="http://schemas.microsoft.com/office/drawing/2014/main" id="{DC500F25-5C5A-4CFB-9DA1-55718CC3C747}"/>
              </a:ext>
            </a:extLst>
          </p:cNvPr>
          <p:cNvSpPr txBox="1"/>
          <p:nvPr/>
        </p:nvSpPr>
        <p:spPr>
          <a:xfrm>
            <a:off x="4320291" y="4976327"/>
            <a:ext cx="1310753" cy="369332"/>
          </a:xfrm>
          <a:prstGeom prst="rect">
            <a:avLst/>
          </a:prstGeom>
          <a:noFill/>
        </p:spPr>
        <p:txBody>
          <a:bodyPr wrap="square" rtlCol="0">
            <a:spAutoFit/>
          </a:bodyPr>
          <a:lstStyle/>
          <a:p>
            <a:r>
              <a:rPr lang="en-US"/>
              <a:t>YXYXYXYX</a:t>
            </a:r>
          </a:p>
        </p:txBody>
      </p:sp>
      <p:pic>
        <p:nvPicPr>
          <p:cNvPr id="9" name="Picture 2" descr="https://latex.artofproblemsolving.com/texer/g/grwfropl.png?time=1554670058842">
            <a:extLst>
              <a:ext uri="{FF2B5EF4-FFF2-40B4-BE49-F238E27FC236}">
                <a16:creationId xmlns:a16="http://schemas.microsoft.com/office/drawing/2014/main" id="{FBD44CD5-CB22-415F-BE4A-752AAE7237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105" y="257723"/>
            <a:ext cx="1883048" cy="151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412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04DF-08D1-B29A-8424-88D7E2A061C7}"/>
              </a:ext>
            </a:extLst>
          </p:cNvPr>
          <p:cNvSpPr>
            <a:spLocks noGrp="1"/>
          </p:cNvSpPr>
          <p:nvPr>
            <p:ph type="title"/>
          </p:nvPr>
        </p:nvSpPr>
        <p:spPr/>
        <p:txBody>
          <a:bodyPr/>
          <a:lstStyle/>
          <a:p>
            <a:r>
              <a:rPr lang="en-US" dirty="0"/>
              <a:t>Move Cycle Somewhere Else!</a:t>
            </a:r>
          </a:p>
        </p:txBody>
      </p:sp>
      <p:pic>
        <p:nvPicPr>
          <p:cNvPr id="5" name="Picture 4">
            <a:extLst>
              <a:ext uri="{FF2B5EF4-FFF2-40B4-BE49-F238E27FC236}">
                <a16:creationId xmlns:a16="http://schemas.microsoft.com/office/drawing/2014/main" id="{F1FBF6DE-3BA3-32AA-A0C1-69E0777D1558}"/>
              </a:ext>
            </a:extLst>
          </p:cNvPr>
          <p:cNvPicPr>
            <a:picLocks noChangeAspect="1"/>
          </p:cNvPicPr>
          <p:nvPr/>
        </p:nvPicPr>
        <p:blipFill>
          <a:blip r:embed="rId2"/>
          <a:stretch>
            <a:fillRect/>
          </a:stretch>
        </p:blipFill>
        <p:spPr>
          <a:xfrm>
            <a:off x="677334" y="2182132"/>
            <a:ext cx="3724795" cy="3191320"/>
          </a:xfrm>
          <a:prstGeom prst="rect">
            <a:avLst/>
          </a:prstGeom>
        </p:spPr>
      </p:pic>
      <p:pic>
        <p:nvPicPr>
          <p:cNvPr id="7" name="Picture 6">
            <a:extLst>
              <a:ext uri="{FF2B5EF4-FFF2-40B4-BE49-F238E27FC236}">
                <a16:creationId xmlns:a16="http://schemas.microsoft.com/office/drawing/2014/main" id="{486DEFF7-6044-A72E-8CF3-7762B69B6ADB}"/>
              </a:ext>
            </a:extLst>
          </p:cNvPr>
          <p:cNvPicPr>
            <a:picLocks noChangeAspect="1"/>
          </p:cNvPicPr>
          <p:nvPr/>
        </p:nvPicPr>
        <p:blipFill>
          <a:blip r:embed="rId3"/>
          <a:stretch>
            <a:fillRect/>
          </a:stretch>
        </p:blipFill>
        <p:spPr>
          <a:xfrm>
            <a:off x="5780391" y="2267869"/>
            <a:ext cx="3553321" cy="3105583"/>
          </a:xfrm>
          <a:prstGeom prst="rect">
            <a:avLst/>
          </a:prstGeom>
        </p:spPr>
      </p:pic>
      <p:cxnSp>
        <p:nvCxnSpPr>
          <p:cNvPr id="9" name="Straight Arrow Connector 8">
            <a:extLst>
              <a:ext uri="{FF2B5EF4-FFF2-40B4-BE49-F238E27FC236}">
                <a16:creationId xmlns:a16="http://schemas.microsoft.com/office/drawing/2014/main" id="{14171B68-AA88-0B38-259F-B076D725D7D8}"/>
              </a:ext>
            </a:extLst>
          </p:cNvPr>
          <p:cNvCxnSpPr/>
          <p:nvPr/>
        </p:nvCxnSpPr>
        <p:spPr>
          <a:xfrm>
            <a:off x="4601817" y="3820660"/>
            <a:ext cx="102373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1DFDEA8-2ED2-51E4-8C35-088CC87F5388}"/>
              </a:ext>
            </a:extLst>
          </p:cNvPr>
          <p:cNvSpPr txBox="1"/>
          <p:nvPr/>
        </p:nvSpPr>
        <p:spPr>
          <a:xfrm>
            <a:off x="4900322" y="3271236"/>
            <a:ext cx="426720" cy="584775"/>
          </a:xfrm>
          <a:prstGeom prst="rect">
            <a:avLst/>
          </a:prstGeom>
          <a:noFill/>
        </p:spPr>
        <p:txBody>
          <a:bodyPr wrap="none" rtlCol="0">
            <a:spAutoFit/>
          </a:bodyPr>
          <a:lstStyle/>
          <a:p>
            <a:r>
              <a:rPr lang="en-US" sz="3200" dirty="0"/>
              <a:t>A</a:t>
            </a:r>
            <a:endParaRPr lang="en-US" dirty="0"/>
          </a:p>
        </p:txBody>
      </p:sp>
      <p:sp>
        <p:nvSpPr>
          <p:cNvPr id="11" name="TextBox 10">
            <a:extLst>
              <a:ext uri="{FF2B5EF4-FFF2-40B4-BE49-F238E27FC236}">
                <a16:creationId xmlns:a16="http://schemas.microsoft.com/office/drawing/2014/main" id="{341AB227-E2AC-9697-FAF3-C07977113FB6}"/>
              </a:ext>
            </a:extLst>
          </p:cNvPr>
          <p:cNvSpPr txBox="1"/>
          <p:nvPr/>
        </p:nvSpPr>
        <p:spPr>
          <a:xfrm>
            <a:off x="3837018" y="5746271"/>
            <a:ext cx="2553328" cy="523220"/>
          </a:xfrm>
          <a:prstGeom prst="rect">
            <a:avLst/>
          </a:prstGeom>
          <a:noFill/>
        </p:spPr>
        <p:txBody>
          <a:bodyPr wrap="none" rtlCol="0">
            <a:spAutoFit/>
          </a:bodyPr>
          <a:lstStyle/>
          <a:p>
            <a:r>
              <a:rPr lang="en-US" sz="2800" dirty="0"/>
              <a:t>A := XYYXY</a:t>
            </a:r>
            <a:r>
              <a:rPr lang="en-US" sz="2800" baseline="30000" dirty="0"/>
              <a:t>-1</a:t>
            </a:r>
            <a:r>
              <a:rPr lang="en-US" sz="2800" dirty="0"/>
              <a:t>X</a:t>
            </a:r>
            <a:r>
              <a:rPr lang="en-US" sz="2800" baseline="30000" dirty="0"/>
              <a:t>-1</a:t>
            </a:r>
          </a:p>
        </p:txBody>
      </p:sp>
      <p:sp>
        <p:nvSpPr>
          <p:cNvPr id="12" name="TextBox 11">
            <a:extLst>
              <a:ext uri="{FF2B5EF4-FFF2-40B4-BE49-F238E27FC236}">
                <a16:creationId xmlns:a16="http://schemas.microsoft.com/office/drawing/2014/main" id="{13210F37-21CF-611D-AA4D-D13A03902140}"/>
              </a:ext>
            </a:extLst>
          </p:cNvPr>
          <p:cNvSpPr txBox="1"/>
          <p:nvPr/>
        </p:nvSpPr>
        <p:spPr>
          <a:xfrm>
            <a:off x="1889553" y="1930400"/>
            <a:ext cx="1300356" cy="369332"/>
          </a:xfrm>
          <a:prstGeom prst="rect">
            <a:avLst/>
          </a:prstGeom>
          <a:noFill/>
        </p:spPr>
        <p:txBody>
          <a:bodyPr wrap="none" rtlCol="0">
            <a:spAutoFit/>
          </a:bodyPr>
          <a:lstStyle/>
          <a:p>
            <a:r>
              <a:rPr lang="en-US" dirty="0"/>
              <a:t>“The Belt”</a:t>
            </a:r>
          </a:p>
        </p:txBody>
      </p:sp>
      <p:sp>
        <p:nvSpPr>
          <p:cNvPr id="13" name="TextBox 12">
            <a:extLst>
              <a:ext uri="{FF2B5EF4-FFF2-40B4-BE49-F238E27FC236}">
                <a16:creationId xmlns:a16="http://schemas.microsoft.com/office/drawing/2014/main" id="{FEF61D97-1889-570D-033F-D81F3B3BE7EB}"/>
              </a:ext>
            </a:extLst>
          </p:cNvPr>
          <p:cNvSpPr txBox="1"/>
          <p:nvPr/>
        </p:nvSpPr>
        <p:spPr>
          <a:xfrm>
            <a:off x="6906873" y="1918735"/>
            <a:ext cx="1215397" cy="369332"/>
          </a:xfrm>
          <a:prstGeom prst="rect">
            <a:avLst/>
          </a:prstGeom>
          <a:noFill/>
        </p:spPr>
        <p:txBody>
          <a:bodyPr wrap="none" rtlCol="0">
            <a:spAutoFit/>
          </a:bodyPr>
          <a:lstStyle/>
          <a:p>
            <a:r>
              <a:rPr lang="en-US" dirty="0"/>
              <a:t>“The Sus”</a:t>
            </a:r>
          </a:p>
        </p:txBody>
      </p:sp>
    </p:spTree>
    <p:extLst>
      <p:ext uri="{BB962C8B-B14F-4D97-AF65-F5344CB8AC3E}">
        <p14:creationId xmlns:p14="http://schemas.microsoft.com/office/powerpoint/2010/main" val="1940622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9E3C-8970-6EB6-5380-6419B8788C75}"/>
              </a:ext>
            </a:extLst>
          </p:cNvPr>
          <p:cNvSpPr>
            <a:spLocks noGrp="1"/>
          </p:cNvSpPr>
          <p:nvPr>
            <p:ph type="title"/>
          </p:nvPr>
        </p:nvSpPr>
        <p:spPr/>
        <p:txBody>
          <a:bodyPr/>
          <a:lstStyle/>
          <a:p>
            <a:r>
              <a:rPr lang="en-US" dirty="0"/>
              <a:t>The Plan…</a:t>
            </a:r>
          </a:p>
        </p:txBody>
      </p:sp>
      <p:sp>
        <p:nvSpPr>
          <p:cNvPr id="3" name="Content Placeholder 2">
            <a:extLst>
              <a:ext uri="{FF2B5EF4-FFF2-40B4-BE49-F238E27FC236}">
                <a16:creationId xmlns:a16="http://schemas.microsoft.com/office/drawing/2014/main" id="{EE1CB368-A191-2203-82B3-5544748EC35C}"/>
              </a:ext>
            </a:extLst>
          </p:cNvPr>
          <p:cNvSpPr>
            <a:spLocks noGrp="1"/>
          </p:cNvSpPr>
          <p:nvPr>
            <p:ph idx="1"/>
          </p:nvPr>
        </p:nvSpPr>
        <p:spPr>
          <a:xfrm>
            <a:off x="677334" y="2160590"/>
            <a:ext cx="8596668" cy="940830"/>
          </a:xfrm>
        </p:spPr>
        <p:txBody>
          <a:bodyPr/>
          <a:lstStyle/>
          <a:p>
            <a:r>
              <a:rPr lang="en-US" dirty="0"/>
              <a:t>Tool 1:  We can </a:t>
            </a:r>
            <a:r>
              <a:rPr lang="en-US" b="1" dirty="0"/>
              <a:t>cycle the belt</a:t>
            </a:r>
            <a:r>
              <a:rPr lang="en-US" dirty="0"/>
              <a:t> by doing (YX)</a:t>
            </a:r>
            <a:r>
              <a:rPr lang="en-US" baseline="30000" dirty="0"/>
              <a:t>4</a:t>
            </a:r>
            <a:r>
              <a:rPr lang="en-US" dirty="0"/>
              <a:t>.</a:t>
            </a:r>
          </a:p>
          <a:p>
            <a:r>
              <a:rPr lang="en-US" dirty="0"/>
              <a:t>Tool 2:  We can </a:t>
            </a:r>
            <a:r>
              <a:rPr lang="en-US" b="1" dirty="0"/>
              <a:t>cycle the sus</a:t>
            </a:r>
            <a:r>
              <a:rPr lang="en-US" dirty="0"/>
              <a:t> by doing A</a:t>
            </a:r>
            <a:r>
              <a:rPr lang="en-US" baseline="30000" dirty="0"/>
              <a:t>-1</a:t>
            </a:r>
            <a:r>
              <a:rPr lang="en-US" dirty="0"/>
              <a:t>(YX)</a:t>
            </a:r>
            <a:r>
              <a:rPr lang="en-US" baseline="30000" dirty="0"/>
              <a:t>4</a:t>
            </a:r>
            <a:r>
              <a:rPr lang="en-US" dirty="0"/>
              <a:t>A.</a:t>
            </a:r>
          </a:p>
        </p:txBody>
      </p:sp>
      <p:sp>
        <p:nvSpPr>
          <p:cNvPr id="4" name="TextBox 3">
            <a:extLst>
              <a:ext uri="{FF2B5EF4-FFF2-40B4-BE49-F238E27FC236}">
                <a16:creationId xmlns:a16="http://schemas.microsoft.com/office/drawing/2014/main" id="{08190532-2E63-6ED0-1692-3D8CCF6FFECD}"/>
              </a:ext>
            </a:extLst>
          </p:cNvPr>
          <p:cNvSpPr txBox="1"/>
          <p:nvPr/>
        </p:nvSpPr>
        <p:spPr>
          <a:xfrm>
            <a:off x="744718" y="3429000"/>
            <a:ext cx="2857129" cy="1754326"/>
          </a:xfrm>
          <a:prstGeom prst="rect">
            <a:avLst/>
          </a:prstGeom>
          <a:noFill/>
        </p:spPr>
        <p:txBody>
          <a:bodyPr wrap="none" rtlCol="0">
            <a:spAutoFit/>
          </a:bodyPr>
          <a:lstStyle/>
          <a:p>
            <a:r>
              <a:rPr lang="en-US" dirty="0"/>
              <a:t>Now…</a:t>
            </a:r>
          </a:p>
          <a:p>
            <a:endParaRPr lang="en-US" dirty="0"/>
          </a:p>
          <a:p>
            <a:pPr marL="342900" indent="-342900">
              <a:buFont typeface="+mj-lt"/>
              <a:buAutoNum type="arabicPeriod"/>
            </a:pPr>
            <a:r>
              <a:rPr lang="en-US" dirty="0"/>
              <a:t>Cycle the belt</a:t>
            </a:r>
          </a:p>
          <a:p>
            <a:pPr marL="342900" indent="-342900">
              <a:buFont typeface="+mj-lt"/>
              <a:buAutoNum type="arabicPeriod"/>
            </a:pPr>
            <a:r>
              <a:rPr lang="en-US" dirty="0"/>
              <a:t>Cycle the sus</a:t>
            </a:r>
          </a:p>
          <a:p>
            <a:pPr marL="342900" indent="-342900">
              <a:buFont typeface="+mj-lt"/>
              <a:buAutoNum type="arabicPeriod"/>
            </a:pPr>
            <a:r>
              <a:rPr lang="en-US" dirty="0"/>
              <a:t>Reverse Cycle the belt</a:t>
            </a:r>
          </a:p>
          <a:p>
            <a:pPr marL="342900" indent="-342900">
              <a:buFont typeface="+mj-lt"/>
              <a:buAutoNum type="arabicPeriod"/>
            </a:pPr>
            <a:r>
              <a:rPr lang="en-US" dirty="0"/>
              <a:t>Reverse Cycle the sus</a:t>
            </a:r>
          </a:p>
        </p:txBody>
      </p:sp>
      <p:sp>
        <p:nvSpPr>
          <p:cNvPr id="5" name="TextBox 4">
            <a:extLst>
              <a:ext uri="{FF2B5EF4-FFF2-40B4-BE49-F238E27FC236}">
                <a16:creationId xmlns:a16="http://schemas.microsoft.com/office/drawing/2014/main" id="{3714D414-19BB-5690-8B3F-732B25A62A60}"/>
              </a:ext>
            </a:extLst>
          </p:cNvPr>
          <p:cNvSpPr txBox="1"/>
          <p:nvPr/>
        </p:nvSpPr>
        <p:spPr>
          <a:xfrm>
            <a:off x="1216058" y="5725180"/>
            <a:ext cx="6924588" cy="523220"/>
          </a:xfrm>
          <a:prstGeom prst="rect">
            <a:avLst/>
          </a:prstGeom>
          <a:noFill/>
        </p:spPr>
        <p:txBody>
          <a:bodyPr wrap="none" rtlCol="0">
            <a:spAutoFit/>
          </a:bodyPr>
          <a:lstStyle/>
          <a:p>
            <a:r>
              <a:rPr lang="el-GR" sz="2800" dirty="0"/>
              <a:t>ϕ</a:t>
            </a:r>
            <a:r>
              <a:rPr lang="en-US" sz="2800" dirty="0"/>
              <a:t> := (YX)</a:t>
            </a:r>
            <a:r>
              <a:rPr lang="en-US" sz="2800" baseline="30000" dirty="0"/>
              <a:t>4</a:t>
            </a:r>
            <a:r>
              <a:rPr lang="en-US" sz="2800" dirty="0"/>
              <a:t>  A</a:t>
            </a:r>
            <a:r>
              <a:rPr lang="en-US" sz="2800" baseline="30000" dirty="0"/>
              <a:t>-1</a:t>
            </a:r>
            <a:r>
              <a:rPr lang="en-US" sz="2800" dirty="0"/>
              <a:t>(YX)</a:t>
            </a:r>
            <a:r>
              <a:rPr lang="en-US" sz="2800" baseline="30000" dirty="0"/>
              <a:t>4</a:t>
            </a:r>
            <a:r>
              <a:rPr lang="en-US" sz="2800" dirty="0"/>
              <a:t>A  (X</a:t>
            </a:r>
            <a:r>
              <a:rPr lang="en-US" sz="2800" baseline="30000" dirty="0"/>
              <a:t>-1</a:t>
            </a:r>
            <a:r>
              <a:rPr lang="en-US" sz="2800" dirty="0"/>
              <a:t>Y</a:t>
            </a:r>
            <a:r>
              <a:rPr lang="en-US" sz="2800" baseline="30000" dirty="0"/>
              <a:t>-1</a:t>
            </a:r>
            <a:r>
              <a:rPr lang="en-US" sz="2800" dirty="0"/>
              <a:t>)</a:t>
            </a:r>
            <a:r>
              <a:rPr lang="en-US" sz="2800" baseline="30000" dirty="0"/>
              <a:t>4</a:t>
            </a:r>
            <a:r>
              <a:rPr lang="en-US" sz="2800" dirty="0"/>
              <a:t>  A</a:t>
            </a:r>
            <a:r>
              <a:rPr lang="en-US" sz="2800" baseline="30000" dirty="0"/>
              <a:t>-1</a:t>
            </a:r>
            <a:r>
              <a:rPr lang="en-US" sz="2800" dirty="0"/>
              <a:t>(X</a:t>
            </a:r>
            <a:r>
              <a:rPr lang="en-US" sz="2800" baseline="30000" dirty="0"/>
              <a:t>-1</a:t>
            </a:r>
            <a:r>
              <a:rPr lang="en-US" sz="2800" dirty="0"/>
              <a:t>Y</a:t>
            </a:r>
            <a:r>
              <a:rPr lang="en-US" sz="2800" baseline="30000" dirty="0"/>
              <a:t>-1</a:t>
            </a:r>
            <a:r>
              <a:rPr lang="en-US" sz="2800" dirty="0"/>
              <a:t>)</a:t>
            </a:r>
            <a:r>
              <a:rPr lang="en-US" sz="2800" baseline="30000" dirty="0"/>
              <a:t>4</a:t>
            </a:r>
            <a:r>
              <a:rPr lang="en-US" sz="2800" dirty="0"/>
              <a:t>A </a:t>
            </a:r>
          </a:p>
        </p:txBody>
      </p:sp>
    </p:spTree>
    <p:extLst>
      <p:ext uri="{BB962C8B-B14F-4D97-AF65-F5344CB8AC3E}">
        <p14:creationId xmlns:p14="http://schemas.microsoft.com/office/powerpoint/2010/main" val="1029602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8F8394-0DA5-9A9F-FC97-74C772BDC898}"/>
              </a:ext>
            </a:extLst>
          </p:cNvPr>
          <p:cNvSpPr/>
          <p:nvPr/>
        </p:nvSpPr>
        <p:spPr>
          <a:xfrm>
            <a:off x="1765840" y="2941163"/>
            <a:ext cx="808348" cy="808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F5BFD1A-93F9-7C8A-C605-5917AD58833B}"/>
              </a:ext>
            </a:extLst>
          </p:cNvPr>
          <p:cNvSpPr/>
          <p:nvPr/>
        </p:nvSpPr>
        <p:spPr>
          <a:xfrm>
            <a:off x="3030603" y="2941163"/>
            <a:ext cx="808348" cy="808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DD2D61-D2D0-466D-B470-8A19B7B0AE97}"/>
              </a:ext>
            </a:extLst>
          </p:cNvPr>
          <p:cNvSpPr/>
          <p:nvPr/>
        </p:nvSpPr>
        <p:spPr>
          <a:xfrm>
            <a:off x="4295366" y="2941163"/>
            <a:ext cx="808348" cy="808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9F9DA6-BA37-A4E1-0E78-80951E12E143}"/>
              </a:ext>
            </a:extLst>
          </p:cNvPr>
          <p:cNvSpPr/>
          <p:nvPr/>
        </p:nvSpPr>
        <p:spPr>
          <a:xfrm>
            <a:off x="5560129" y="2941163"/>
            <a:ext cx="808348" cy="808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3A1868-DA9E-5084-D435-3557D118B548}"/>
              </a:ext>
            </a:extLst>
          </p:cNvPr>
          <p:cNvSpPr/>
          <p:nvPr/>
        </p:nvSpPr>
        <p:spPr>
          <a:xfrm>
            <a:off x="6824892" y="2941163"/>
            <a:ext cx="808348" cy="808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3B107E-EF46-99EE-6AC3-1E9349E0F8FB}"/>
              </a:ext>
            </a:extLst>
          </p:cNvPr>
          <p:cNvSpPr/>
          <p:nvPr/>
        </p:nvSpPr>
        <p:spPr>
          <a:xfrm>
            <a:off x="4295366" y="1773811"/>
            <a:ext cx="808348" cy="808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AA07C9-E8C9-AA33-656C-3AAF7A2B502E}"/>
              </a:ext>
            </a:extLst>
          </p:cNvPr>
          <p:cNvSpPr/>
          <p:nvPr/>
        </p:nvSpPr>
        <p:spPr>
          <a:xfrm>
            <a:off x="4295366" y="4036243"/>
            <a:ext cx="808348" cy="808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CB11AD-A76B-3C2B-BA8C-9E855955063A}"/>
              </a:ext>
            </a:extLst>
          </p:cNvPr>
          <p:cNvSpPr/>
          <p:nvPr/>
        </p:nvSpPr>
        <p:spPr>
          <a:xfrm>
            <a:off x="4295366" y="5131323"/>
            <a:ext cx="808348" cy="808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69A905-EB5C-25E1-03A6-545023E6BBFC}"/>
              </a:ext>
            </a:extLst>
          </p:cNvPr>
          <p:cNvSpPr/>
          <p:nvPr/>
        </p:nvSpPr>
        <p:spPr>
          <a:xfrm>
            <a:off x="4295366" y="678731"/>
            <a:ext cx="808348" cy="808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6B965BF-61FA-82CD-F60A-7634331A38B3}"/>
              </a:ext>
            </a:extLst>
          </p:cNvPr>
          <p:cNvSpPr/>
          <p:nvPr/>
        </p:nvSpPr>
        <p:spPr>
          <a:xfrm>
            <a:off x="1877406" y="3052729"/>
            <a:ext cx="585216" cy="585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907ED027-CB6E-2BAB-EA48-487B01A4D134}"/>
              </a:ext>
            </a:extLst>
          </p:cNvPr>
          <p:cNvSpPr/>
          <p:nvPr/>
        </p:nvSpPr>
        <p:spPr>
          <a:xfrm>
            <a:off x="3142169" y="3052729"/>
            <a:ext cx="585216" cy="585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96E3C36E-69EA-D23D-2F60-7ED4B5B3B9A2}"/>
              </a:ext>
            </a:extLst>
          </p:cNvPr>
          <p:cNvSpPr/>
          <p:nvPr/>
        </p:nvSpPr>
        <p:spPr>
          <a:xfrm>
            <a:off x="4406932" y="1883837"/>
            <a:ext cx="585216" cy="585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2</a:t>
            </a:r>
          </a:p>
        </p:txBody>
      </p:sp>
      <p:sp>
        <p:nvSpPr>
          <p:cNvPr id="20" name="Rectangle 19">
            <a:extLst>
              <a:ext uri="{FF2B5EF4-FFF2-40B4-BE49-F238E27FC236}">
                <a16:creationId xmlns:a16="http://schemas.microsoft.com/office/drawing/2014/main" id="{FBE1621A-0C62-8043-D304-32F57D5CCEF1}"/>
              </a:ext>
            </a:extLst>
          </p:cNvPr>
          <p:cNvSpPr/>
          <p:nvPr/>
        </p:nvSpPr>
        <p:spPr>
          <a:xfrm>
            <a:off x="4406932" y="790297"/>
            <a:ext cx="585216" cy="585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1</a:t>
            </a:r>
          </a:p>
        </p:txBody>
      </p:sp>
      <p:sp>
        <p:nvSpPr>
          <p:cNvPr id="21" name="Rectangle 20">
            <a:extLst>
              <a:ext uri="{FF2B5EF4-FFF2-40B4-BE49-F238E27FC236}">
                <a16:creationId xmlns:a16="http://schemas.microsoft.com/office/drawing/2014/main" id="{D7F0EDC6-F236-EAB8-20C7-D1A20096F1FC}"/>
              </a:ext>
            </a:extLst>
          </p:cNvPr>
          <p:cNvSpPr/>
          <p:nvPr/>
        </p:nvSpPr>
        <p:spPr>
          <a:xfrm>
            <a:off x="5671695" y="3052729"/>
            <a:ext cx="585216" cy="585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6</a:t>
            </a:r>
          </a:p>
        </p:txBody>
      </p:sp>
      <p:sp>
        <p:nvSpPr>
          <p:cNvPr id="25" name="Rectangle 24">
            <a:extLst>
              <a:ext uri="{FF2B5EF4-FFF2-40B4-BE49-F238E27FC236}">
                <a16:creationId xmlns:a16="http://schemas.microsoft.com/office/drawing/2014/main" id="{D6AB4E2F-9E51-BF0F-2F89-A5B3B172DEDD}"/>
              </a:ext>
            </a:extLst>
          </p:cNvPr>
          <p:cNvSpPr/>
          <p:nvPr/>
        </p:nvSpPr>
        <p:spPr>
          <a:xfrm>
            <a:off x="4406932" y="3052729"/>
            <a:ext cx="585216" cy="585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5</a:t>
            </a:r>
          </a:p>
        </p:txBody>
      </p:sp>
      <p:sp>
        <p:nvSpPr>
          <p:cNvPr id="26" name="Rectangle 25">
            <a:extLst>
              <a:ext uri="{FF2B5EF4-FFF2-40B4-BE49-F238E27FC236}">
                <a16:creationId xmlns:a16="http://schemas.microsoft.com/office/drawing/2014/main" id="{E741848E-2A63-D568-AADD-22E99A197873}"/>
              </a:ext>
            </a:extLst>
          </p:cNvPr>
          <p:cNvSpPr/>
          <p:nvPr/>
        </p:nvSpPr>
        <p:spPr>
          <a:xfrm>
            <a:off x="4406932" y="4147809"/>
            <a:ext cx="585216" cy="585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7</a:t>
            </a:r>
          </a:p>
        </p:txBody>
      </p:sp>
      <p:cxnSp>
        <p:nvCxnSpPr>
          <p:cNvPr id="28" name="Straight Arrow Connector 27">
            <a:extLst>
              <a:ext uri="{FF2B5EF4-FFF2-40B4-BE49-F238E27FC236}">
                <a16:creationId xmlns:a16="http://schemas.microsoft.com/office/drawing/2014/main" id="{C6FD7AA0-18ED-771C-45EB-43FD23DE1419}"/>
              </a:ext>
            </a:extLst>
          </p:cNvPr>
          <p:cNvCxnSpPr>
            <a:cxnSpLocks/>
          </p:cNvCxnSpPr>
          <p:nvPr/>
        </p:nvCxnSpPr>
        <p:spPr>
          <a:xfrm flipV="1">
            <a:off x="3650750" y="2356701"/>
            <a:ext cx="884983" cy="741969"/>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4" name="Straight Arrow Connector 33">
            <a:extLst>
              <a:ext uri="{FF2B5EF4-FFF2-40B4-BE49-F238E27FC236}">
                <a16:creationId xmlns:a16="http://schemas.microsoft.com/office/drawing/2014/main" id="{B51A7B63-7D13-3365-5AB0-17B40D56980F}"/>
              </a:ext>
            </a:extLst>
          </p:cNvPr>
          <p:cNvCxnSpPr>
            <a:cxnSpLocks/>
          </p:cNvCxnSpPr>
          <p:nvPr/>
        </p:nvCxnSpPr>
        <p:spPr>
          <a:xfrm>
            <a:off x="4691406" y="2356701"/>
            <a:ext cx="0" cy="87669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5" name="Straight Arrow Connector 34">
            <a:extLst>
              <a:ext uri="{FF2B5EF4-FFF2-40B4-BE49-F238E27FC236}">
                <a16:creationId xmlns:a16="http://schemas.microsoft.com/office/drawing/2014/main" id="{2B212F00-170F-BF49-DC08-D6F9C986E40E}"/>
              </a:ext>
            </a:extLst>
          </p:cNvPr>
          <p:cNvCxnSpPr>
            <a:cxnSpLocks/>
          </p:cNvCxnSpPr>
          <p:nvPr/>
        </p:nvCxnSpPr>
        <p:spPr>
          <a:xfrm flipH="1">
            <a:off x="3582186" y="3349658"/>
            <a:ext cx="953547"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pic>
        <p:nvPicPr>
          <p:cNvPr id="3074" name="Picture 2" descr="🎉 Party Popper Emoji | Tada Emoji">
            <a:extLst>
              <a:ext uri="{FF2B5EF4-FFF2-40B4-BE49-F238E27FC236}">
                <a16:creationId xmlns:a16="http://schemas.microsoft.com/office/drawing/2014/main" id="{7F60343B-ADC6-B179-8515-C3279931D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4303" y="239598"/>
            <a:ext cx="2229455" cy="222945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 Party Popper Emoji | Tada Emoji">
            <a:extLst>
              <a:ext uri="{FF2B5EF4-FFF2-40B4-BE49-F238E27FC236}">
                <a16:creationId xmlns:a16="http://schemas.microsoft.com/office/drawing/2014/main" id="{6C7EB4FF-FAF0-6407-3E8F-CCECB1FDA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512" y="239598"/>
            <a:ext cx="2229455" cy="222945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 Party Popper Emoji | Tada Emoji">
            <a:extLst>
              <a:ext uri="{FF2B5EF4-FFF2-40B4-BE49-F238E27FC236}">
                <a16:creationId xmlns:a16="http://schemas.microsoft.com/office/drawing/2014/main" id="{BE0C14B0-04FC-DB8A-3941-586638B0B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496" y="4046440"/>
            <a:ext cx="2229455" cy="222945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 Party Popper Emoji | Tada Emoji">
            <a:extLst>
              <a:ext uri="{FF2B5EF4-FFF2-40B4-BE49-F238E27FC236}">
                <a16:creationId xmlns:a16="http://schemas.microsoft.com/office/drawing/2014/main" id="{D41FBBB2-C42A-3125-A2BC-EC1968D6B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179" y="4016595"/>
            <a:ext cx="2229455" cy="222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03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3.7037E-7 L 0.00039 0.15972 " pathEditMode="relative" rAng="0" ptsTypes="AA">
                                      <p:cBhvr>
                                        <p:cTn id="6" dur="2000" fill="hold"/>
                                        <p:tgtEl>
                                          <p:spTgt spid="20"/>
                                        </p:tgtEl>
                                        <p:attrNameLst>
                                          <p:attrName>ppt_x</p:attrName>
                                          <p:attrName>ppt_y</p:attrName>
                                        </p:attrNameLst>
                                      </p:cBhvr>
                                      <p:rCtr x="13" y="7986"/>
                                    </p:animMotion>
                                  </p:childTnLst>
                                </p:cTn>
                              </p:par>
                              <p:par>
                                <p:cTn id="7" presetID="42" presetClass="path" presetSubtype="0" accel="50000" decel="50000" fill="hold" grpId="0" nodeType="withEffect">
                                  <p:stCondLst>
                                    <p:cond delay="0"/>
                                  </p:stCondLst>
                                  <p:childTnLst>
                                    <p:animMotion origin="layout" path="M 3.33333E-6 -1.11111E-6 L 0.00039 0.17037 " pathEditMode="relative" rAng="0" ptsTypes="AA">
                                      <p:cBhvr>
                                        <p:cTn id="8" dur="2000" fill="hold"/>
                                        <p:tgtEl>
                                          <p:spTgt spid="19"/>
                                        </p:tgtEl>
                                        <p:attrNameLst>
                                          <p:attrName>ppt_x</p:attrName>
                                          <p:attrName>ppt_y</p:attrName>
                                        </p:attrNameLst>
                                      </p:cBhvr>
                                      <p:rCtr x="13" y="8519"/>
                                    </p:animMotion>
                                  </p:childTnLst>
                                </p:cTn>
                              </p:par>
                              <p:par>
                                <p:cTn id="9" presetID="42" presetClass="path" presetSubtype="0" accel="50000" decel="50000" fill="hold" grpId="0" nodeType="withEffect">
                                  <p:stCondLst>
                                    <p:cond delay="0"/>
                                  </p:stCondLst>
                                  <p:childTnLst>
                                    <p:animMotion origin="layout" path="M 3.33333E-6 -1.48148E-6 L 3.95833E-6 0.15972 " pathEditMode="relative" rAng="0" ptsTypes="AA">
                                      <p:cBhvr>
                                        <p:cTn id="10" dur="2000" fill="hold"/>
                                        <p:tgtEl>
                                          <p:spTgt spid="25"/>
                                        </p:tgtEl>
                                        <p:attrNameLst>
                                          <p:attrName>ppt_x</p:attrName>
                                          <p:attrName>ppt_y</p:attrName>
                                        </p:attrNameLst>
                                      </p:cBhvr>
                                      <p:rCtr x="-26" y="7986"/>
                                    </p:animMotion>
                                  </p:childTnLst>
                                </p:cTn>
                              </p:par>
                              <p:par>
                                <p:cTn id="11" presetID="42" presetClass="path" presetSubtype="0" accel="50000" decel="50000" fill="hold" grpId="0" nodeType="withEffect">
                                  <p:stCondLst>
                                    <p:cond delay="0"/>
                                  </p:stCondLst>
                                  <p:childTnLst>
                                    <p:animMotion origin="layout" path="M 3.33333E-6 -3.7037E-6 L 0.00039 0.15949 " pathEditMode="relative" rAng="0" ptsTypes="AA">
                                      <p:cBhvr>
                                        <p:cTn id="12" dur="2000" fill="hold"/>
                                        <p:tgtEl>
                                          <p:spTgt spid="26"/>
                                        </p:tgtEl>
                                        <p:attrNameLst>
                                          <p:attrName>ppt_x</p:attrName>
                                          <p:attrName>ppt_y</p:attrName>
                                        </p:attrNameLst>
                                      </p:cBhvr>
                                      <p:rCtr x="13" y="7963"/>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2.70833E-6 -1.48148E-6 L 0.10456 0.00023 " pathEditMode="relative" rAng="0" ptsTypes="AA">
                                      <p:cBhvr>
                                        <p:cTn id="16" dur="2000" fill="hold"/>
                                        <p:tgtEl>
                                          <p:spTgt spid="21"/>
                                        </p:tgtEl>
                                        <p:attrNameLst>
                                          <p:attrName>ppt_x</p:attrName>
                                          <p:attrName>ppt_y</p:attrName>
                                        </p:attrNameLst>
                                      </p:cBhvr>
                                      <p:rCtr x="5221" y="0"/>
                                    </p:animMotion>
                                  </p:childTnLst>
                                </p:cTn>
                              </p:par>
                              <p:par>
                                <p:cTn id="17" presetID="42" presetClass="path" presetSubtype="0" accel="50000" decel="50000" fill="hold" grpId="1" nodeType="withEffect">
                                  <p:stCondLst>
                                    <p:cond delay="0"/>
                                  </p:stCondLst>
                                  <p:childTnLst>
                                    <p:animMotion origin="layout" path="M 0.00039 0.17037 L 0.10377 0.17037 " pathEditMode="relative" rAng="0" ptsTypes="AA">
                                      <p:cBhvr>
                                        <p:cTn id="18" dur="2000" fill="hold"/>
                                        <p:tgtEl>
                                          <p:spTgt spid="19"/>
                                        </p:tgtEl>
                                        <p:attrNameLst>
                                          <p:attrName>ppt_x</p:attrName>
                                          <p:attrName>ppt_y</p:attrName>
                                        </p:attrNameLst>
                                      </p:cBhvr>
                                      <p:rCtr x="5182" y="0"/>
                                    </p:animMotion>
                                  </p:childTnLst>
                                </p:cTn>
                              </p:par>
                              <p:par>
                                <p:cTn id="19" presetID="42" presetClass="path" presetSubtype="0" accel="50000" decel="50000" fill="hold" grpId="0" nodeType="withEffect">
                                  <p:stCondLst>
                                    <p:cond delay="0"/>
                                  </p:stCondLst>
                                  <p:childTnLst>
                                    <p:animMotion origin="layout" path="M -6.25E-7 -1.48148E-6 L 0.10377 -1.85185E-6 " pathEditMode="relative" rAng="0" ptsTypes="AA">
                                      <p:cBhvr>
                                        <p:cTn id="20" dur="2000" fill="hold"/>
                                        <p:tgtEl>
                                          <p:spTgt spid="17"/>
                                        </p:tgtEl>
                                        <p:attrNameLst>
                                          <p:attrName>ppt_x</p:attrName>
                                          <p:attrName>ppt_y</p:attrName>
                                        </p:attrNameLst>
                                      </p:cBhvr>
                                      <p:rCtr x="5130" y="69"/>
                                    </p:animMotion>
                                  </p:childTnLst>
                                </p:cTn>
                              </p:par>
                              <p:par>
                                <p:cTn id="21" presetID="42" presetClass="path" presetSubtype="0" accel="50000" decel="50000" fill="hold" grpId="0" nodeType="withEffect">
                                  <p:stCondLst>
                                    <p:cond delay="0"/>
                                  </p:stCondLst>
                                  <p:childTnLst>
                                    <p:animMotion origin="layout" path="M -4.79167E-6 -1.48148E-6 L 0.10365 -2.96296E-6 " pathEditMode="relative" rAng="0" ptsTypes="AA">
                                      <p:cBhvr>
                                        <p:cTn id="22" dur="2000" fill="hold"/>
                                        <p:tgtEl>
                                          <p:spTgt spid="16"/>
                                        </p:tgtEl>
                                        <p:attrNameLst>
                                          <p:attrName>ppt_x</p:attrName>
                                          <p:attrName>ppt_y</p:attrName>
                                        </p:attrNameLst>
                                      </p:cBhvr>
                                      <p:rCtr x="5130" y="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0.00039 0.15972 L -4.79167E-6 -2.96296E-6 " pathEditMode="relative" rAng="0" ptsTypes="AA">
                                      <p:cBhvr>
                                        <p:cTn id="26" dur="2000" fill="hold"/>
                                        <p:tgtEl>
                                          <p:spTgt spid="20"/>
                                        </p:tgtEl>
                                        <p:attrNameLst>
                                          <p:attrName>ppt_x</p:attrName>
                                          <p:attrName>ppt_y</p:attrName>
                                        </p:attrNameLst>
                                      </p:cBhvr>
                                      <p:rCtr x="-78" y="-8056"/>
                                    </p:animMotion>
                                  </p:childTnLst>
                                </p:cTn>
                              </p:par>
                              <p:par>
                                <p:cTn id="27" presetID="42" presetClass="path" presetSubtype="0" accel="50000" decel="50000" fill="hold" grpId="1" nodeType="withEffect">
                                  <p:stCondLst>
                                    <p:cond delay="0"/>
                                  </p:stCondLst>
                                  <p:childTnLst>
                                    <p:animMotion origin="layout" path="M 0.10417 -1.48148E-6 L 0.10378 -0.17037 " pathEditMode="relative" rAng="0" ptsTypes="AA">
                                      <p:cBhvr>
                                        <p:cTn id="28" dur="2000" fill="hold"/>
                                        <p:tgtEl>
                                          <p:spTgt spid="17"/>
                                        </p:tgtEl>
                                        <p:attrNameLst>
                                          <p:attrName>ppt_x</p:attrName>
                                          <p:attrName>ppt_y</p:attrName>
                                        </p:attrNameLst>
                                      </p:cBhvr>
                                      <p:rCtr x="-39" y="-8519"/>
                                    </p:animMotion>
                                  </p:childTnLst>
                                </p:cTn>
                              </p:par>
                              <p:par>
                                <p:cTn id="29" presetID="42" presetClass="path" presetSubtype="0" accel="50000" decel="50000" fill="hold" grpId="1" nodeType="withEffect">
                                  <p:stCondLst>
                                    <p:cond delay="0"/>
                                  </p:stCondLst>
                                  <p:childTnLst>
                                    <p:animMotion origin="layout" path="M 3.95833E-6 0.15972 L 3.33333E-6 -1.48148E-6 " pathEditMode="relative" rAng="0" ptsTypes="AA">
                                      <p:cBhvr>
                                        <p:cTn id="30" dur="2000" fill="hold"/>
                                        <p:tgtEl>
                                          <p:spTgt spid="25"/>
                                        </p:tgtEl>
                                        <p:attrNameLst>
                                          <p:attrName>ppt_x</p:attrName>
                                          <p:attrName>ppt_y</p:attrName>
                                        </p:attrNameLst>
                                      </p:cBhvr>
                                      <p:rCtr x="13" y="-7986"/>
                                    </p:animMotion>
                                  </p:childTnLst>
                                </p:cTn>
                              </p:par>
                              <p:par>
                                <p:cTn id="31" presetID="42" presetClass="path" presetSubtype="0" accel="50000" decel="50000" fill="hold" grpId="1" nodeType="withEffect">
                                  <p:stCondLst>
                                    <p:cond delay="0"/>
                                  </p:stCondLst>
                                  <p:childTnLst>
                                    <p:animMotion origin="layout" path="M 0.00039 0.15949 L 2.70833E-6 -2.59259E-6 " pathEditMode="relative" rAng="0" ptsTypes="AA">
                                      <p:cBhvr>
                                        <p:cTn id="32" dur="2000" fill="hold"/>
                                        <p:tgtEl>
                                          <p:spTgt spid="26"/>
                                        </p:tgtEl>
                                        <p:attrNameLst>
                                          <p:attrName>ppt_x</p:attrName>
                                          <p:attrName>ppt_y</p:attrName>
                                        </p:attrNameLst>
                                      </p:cBhvr>
                                      <p:rCtr x="0" y="-7917"/>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0.10365 -1.48148E-6 L -4.58333E-6 -4.07407E-6 " pathEditMode="relative" rAng="0" ptsTypes="AA">
                                      <p:cBhvr>
                                        <p:cTn id="36" dur="2000" fill="hold"/>
                                        <p:tgtEl>
                                          <p:spTgt spid="16"/>
                                        </p:tgtEl>
                                        <p:attrNameLst>
                                          <p:attrName>ppt_x</p:attrName>
                                          <p:attrName>ppt_y</p:attrName>
                                        </p:attrNameLst>
                                      </p:cBhvr>
                                      <p:rCtr x="-5195" y="-69"/>
                                    </p:animMotion>
                                  </p:childTnLst>
                                </p:cTn>
                              </p:par>
                              <p:par>
                                <p:cTn id="37" presetID="42" presetClass="path" presetSubtype="0" accel="50000" decel="50000" fill="hold" grpId="2" nodeType="withEffect">
                                  <p:stCondLst>
                                    <p:cond delay="0"/>
                                  </p:stCondLst>
                                  <p:childTnLst>
                                    <p:animMotion origin="layout" path="M 3.33333E-6 -1.48148E-6 L -0.10378 -4.07407E-6 " pathEditMode="relative" rAng="0" ptsTypes="AA">
                                      <p:cBhvr>
                                        <p:cTn id="38" dur="2000" fill="hold"/>
                                        <p:tgtEl>
                                          <p:spTgt spid="25"/>
                                        </p:tgtEl>
                                        <p:attrNameLst>
                                          <p:attrName>ppt_x</p:attrName>
                                          <p:attrName>ppt_y</p:attrName>
                                        </p:attrNameLst>
                                      </p:cBhvr>
                                      <p:rCtr x="-5169" y="-69"/>
                                    </p:animMotion>
                                  </p:childTnLst>
                                </p:cTn>
                              </p:par>
                              <p:par>
                                <p:cTn id="39" presetID="42" presetClass="path" presetSubtype="0" accel="50000" decel="50000" fill="hold" grpId="2" nodeType="withEffect">
                                  <p:stCondLst>
                                    <p:cond delay="0"/>
                                  </p:stCondLst>
                                  <p:childTnLst>
                                    <p:animMotion origin="layout" path="M 0.10377 0.17037 L -3.54167E-6 0.17037 " pathEditMode="relative" rAng="0" ptsTypes="AA">
                                      <p:cBhvr>
                                        <p:cTn id="40" dur="2000" fill="hold"/>
                                        <p:tgtEl>
                                          <p:spTgt spid="19"/>
                                        </p:tgtEl>
                                        <p:attrNameLst>
                                          <p:attrName>ppt_x</p:attrName>
                                          <p:attrName>ppt_y</p:attrName>
                                        </p:attrNameLst>
                                      </p:cBhvr>
                                      <p:rCtr x="-5286" y="-69"/>
                                    </p:animMotion>
                                  </p:childTnLst>
                                </p:cTn>
                              </p:par>
                              <p:par>
                                <p:cTn id="41" presetID="42" presetClass="path" presetSubtype="0" accel="50000" decel="50000" fill="hold" grpId="1" nodeType="withEffect">
                                  <p:stCondLst>
                                    <p:cond delay="0"/>
                                  </p:stCondLst>
                                  <p:childTnLst>
                                    <p:animMotion origin="layout" path="M 0.10456 0.00023 L -4.375E-6 -2.96296E-6 " pathEditMode="relative" rAng="0" ptsTypes="AA">
                                      <p:cBhvr>
                                        <p:cTn id="42" dur="2000" fill="hold"/>
                                        <p:tgtEl>
                                          <p:spTgt spid="21"/>
                                        </p:tgtEl>
                                        <p:attrNameLst>
                                          <p:attrName>ppt_x</p:attrName>
                                          <p:attrName>ppt_y</p:attrName>
                                        </p:attrNameLst>
                                      </p:cBhvr>
                                      <p:rCtr x="-5182" y="0"/>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7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9" grpId="0" animBg="1"/>
      <p:bldP spid="19" grpId="1" animBg="1"/>
      <p:bldP spid="19" grpId="2" animBg="1"/>
      <p:bldP spid="20" grpId="0" animBg="1"/>
      <p:bldP spid="20" grpId="1" animBg="1"/>
      <p:bldP spid="21" grpId="0" animBg="1"/>
      <p:bldP spid="21" grpId="1" animBg="1"/>
      <p:bldP spid="25" grpId="0" animBg="1"/>
      <p:bldP spid="25" grpId="1" animBg="1"/>
      <p:bldP spid="25" grpId="2" animBg="1"/>
      <p:bldP spid="26" grpId="0" animBg="1"/>
      <p:bldP spid="2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700E-73F4-461B-902F-0E8A78C41945}"/>
              </a:ext>
            </a:extLst>
          </p:cNvPr>
          <p:cNvSpPr>
            <a:spLocks noGrp="1"/>
          </p:cNvSpPr>
          <p:nvPr>
            <p:ph type="title"/>
          </p:nvPr>
        </p:nvSpPr>
        <p:spPr/>
        <p:txBody>
          <a:bodyPr/>
          <a:lstStyle/>
          <a:p>
            <a:r>
              <a:rPr lang="en-US"/>
              <a:t>Deriving a General 3-Cycle Algorithm</a:t>
            </a:r>
          </a:p>
        </p:txBody>
      </p:sp>
      <p:sp>
        <p:nvSpPr>
          <p:cNvPr id="3" name="Content Placeholder 2">
            <a:extLst>
              <a:ext uri="{FF2B5EF4-FFF2-40B4-BE49-F238E27FC236}">
                <a16:creationId xmlns:a16="http://schemas.microsoft.com/office/drawing/2014/main" id="{89832A9B-B792-48D3-9B3E-FE8652A6F3B4}"/>
              </a:ext>
            </a:extLst>
          </p:cNvPr>
          <p:cNvSpPr>
            <a:spLocks noGrp="1"/>
          </p:cNvSpPr>
          <p:nvPr>
            <p:ph idx="1"/>
          </p:nvPr>
        </p:nvSpPr>
        <p:spPr/>
        <p:txBody>
          <a:bodyPr/>
          <a:lstStyle/>
          <a:p>
            <a:r>
              <a:rPr lang="en-US"/>
              <a:t>We now have a 3-cycle algorithm, but it only cycles three specific squares.</a:t>
            </a:r>
          </a:p>
          <a:p>
            <a:r>
              <a:rPr lang="en-US"/>
              <a:t>To find a general 3-cycle algorithm, we need to somehow move the three numbers that we want cycled to the squares that we know can be cycled.</a:t>
            </a:r>
          </a:p>
        </p:txBody>
      </p:sp>
      <p:sp>
        <p:nvSpPr>
          <p:cNvPr id="4" name="Rectangle 3">
            <a:extLst>
              <a:ext uri="{FF2B5EF4-FFF2-40B4-BE49-F238E27FC236}">
                <a16:creationId xmlns:a16="http://schemas.microsoft.com/office/drawing/2014/main" id="{1CA7D665-82BE-4FA0-8D8D-2A1DD895C5C1}"/>
              </a:ext>
            </a:extLst>
          </p:cNvPr>
          <p:cNvSpPr/>
          <p:nvPr/>
        </p:nvSpPr>
        <p:spPr>
          <a:xfrm>
            <a:off x="1005840" y="3726071"/>
            <a:ext cx="786384" cy="78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AFEF86-5C79-4828-B501-81327491313A}"/>
              </a:ext>
            </a:extLst>
          </p:cNvPr>
          <p:cNvSpPr/>
          <p:nvPr/>
        </p:nvSpPr>
        <p:spPr>
          <a:xfrm>
            <a:off x="1005840" y="4636828"/>
            <a:ext cx="786384" cy="78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45263EF-4102-4FF2-B640-4875835CD189}"/>
              </a:ext>
            </a:extLst>
          </p:cNvPr>
          <p:cNvSpPr/>
          <p:nvPr/>
        </p:nvSpPr>
        <p:spPr>
          <a:xfrm>
            <a:off x="1005840" y="5550633"/>
            <a:ext cx="786384" cy="78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CE47C3-4EE5-4477-9E8B-B85A2F99F15E}"/>
              </a:ext>
            </a:extLst>
          </p:cNvPr>
          <p:cNvSpPr/>
          <p:nvPr/>
        </p:nvSpPr>
        <p:spPr>
          <a:xfrm>
            <a:off x="4787729" y="3960308"/>
            <a:ext cx="786384" cy="7863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8C570E5-415E-4D84-90F8-60E5393632AA}"/>
              </a:ext>
            </a:extLst>
          </p:cNvPr>
          <p:cNvSpPr/>
          <p:nvPr/>
        </p:nvSpPr>
        <p:spPr>
          <a:xfrm>
            <a:off x="5574113" y="5254978"/>
            <a:ext cx="786384" cy="7863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B17D6E-B10D-4AA5-A473-EB6A97C8433E}"/>
              </a:ext>
            </a:extLst>
          </p:cNvPr>
          <p:cNvSpPr/>
          <p:nvPr/>
        </p:nvSpPr>
        <p:spPr>
          <a:xfrm>
            <a:off x="4066032" y="5254978"/>
            <a:ext cx="786384" cy="7863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0" name="Connector: Curved 19">
            <a:extLst>
              <a:ext uri="{FF2B5EF4-FFF2-40B4-BE49-F238E27FC236}">
                <a16:creationId xmlns:a16="http://schemas.microsoft.com/office/drawing/2014/main" id="{F0E5BEC7-DE41-492B-B554-E9D075F1878F}"/>
              </a:ext>
            </a:extLst>
          </p:cNvPr>
          <p:cNvCxnSpPr>
            <a:stCxn id="7" idx="1"/>
            <a:endCxn id="9" idx="0"/>
          </p:cNvCxnSpPr>
          <p:nvPr/>
        </p:nvCxnSpPr>
        <p:spPr>
          <a:xfrm rot="10800000" flipV="1">
            <a:off x="4459225" y="4353500"/>
            <a:ext cx="328505" cy="90147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3A8F9A69-75B8-4F16-86AB-DE6B94F3D343}"/>
              </a:ext>
            </a:extLst>
          </p:cNvPr>
          <p:cNvCxnSpPr>
            <a:stCxn id="9" idx="3"/>
            <a:endCxn id="8" idx="1"/>
          </p:cNvCxnSpPr>
          <p:nvPr/>
        </p:nvCxnSpPr>
        <p:spPr>
          <a:xfrm>
            <a:off x="4852416" y="5648170"/>
            <a:ext cx="721697" cy="127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005AAB38-A67E-4258-BA13-16659392D268}"/>
              </a:ext>
            </a:extLst>
          </p:cNvPr>
          <p:cNvCxnSpPr>
            <a:stCxn id="8" idx="0"/>
            <a:endCxn id="7" idx="3"/>
          </p:cNvCxnSpPr>
          <p:nvPr/>
        </p:nvCxnSpPr>
        <p:spPr>
          <a:xfrm rot="16200000" flipV="1">
            <a:off x="5319970" y="4607643"/>
            <a:ext cx="901478" cy="39319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6A6672D-9B2F-4133-964D-473BE4833726}"/>
              </a:ext>
            </a:extLst>
          </p:cNvPr>
          <p:cNvSpPr/>
          <p:nvPr/>
        </p:nvSpPr>
        <p:spPr>
          <a:xfrm>
            <a:off x="1110996" y="3826655"/>
            <a:ext cx="585216" cy="585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1</a:t>
            </a:r>
          </a:p>
        </p:txBody>
      </p:sp>
      <p:sp>
        <p:nvSpPr>
          <p:cNvPr id="38" name="Rectangle 37">
            <a:extLst>
              <a:ext uri="{FF2B5EF4-FFF2-40B4-BE49-F238E27FC236}">
                <a16:creationId xmlns:a16="http://schemas.microsoft.com/office/drawing/2014/main" id="{854FB94D-7057-4746-AAF4-CB3B987FC50B}"/>
              </a:ext>
            </a:extLst>
          </p:cNvPr>
          <p:cNvSpPr/>
          <p:nvPr/>
        </p:nvSpPr>
        <p:spPr>
          <a:xfrm>
            <a:off x="1106424" y="4742644"/>
            <a:ext cx="585216" cy="585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2</a:t>
            </a:r>
          </a:p>
        </p:txBody>
      </p:sp>
      <p:sp>
        <p:nvSpPr>
          <p:cNvPr id="39" name="Rectangle 38">
            <a:extLst>
              <a:ext uri="{FF2B5EF4-FFF2-40B4-BE49-F238E27FC236}">
                <a16:creationId xmlns:a16="http://schemas.microsoft.com/office/drawing/2014/main" id="{366387C7-E1A1-467F-B1E6-90D29517069E}"/>
              </a:ext>
            </a:extLst>
          </p:cNvPr>
          <p:cNvSpPr/>
          <p:nvPr/>
        </p:nvSpPr>
        <p:spPr>
          <a:xfrm>
            <a:off x="1106424" y="5663184"/>
            <a:ext cx="585216" cy="585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3</a:t>
            </a:r>
          </a:p>
        </p:txBody>
      </p:sp>
    </p:spTree>
    <p:extLst>
      <p:ext uri="{BB962C8B-B14F-4D97-AF65-F5344CB8AC3E}">
        <p14:creationId xmlns:p14="http://schemas.microsoft.com/office/powerpoint/2010/main" val="252409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69 -0.00046 L 0.3099 0.0338 " pathEditMode="relative" ptsTypes="AA">
                                      <p:cBhvr>
                                        <p:cTn id="6" dur="2000" fill="hold"/>
                                        <p:tgtEl>
                                          <p:spTgt spid="3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0026 -0.00625 C 0.06394 -0.01505 0.12852 -0.02361 0.17058 -0.0081 C 0.2125 0.00787 0.2323 0.04838 0.25235 0.08912 " pathEditMode="relative" rAng="0" ptsTypes="AAA">
                                      <p:cBhvr>
                                        <p:cTn id="8" dur="2000" fill="hold"/>
                                        <p:tgtEl>
                                          <p:spTgt spid="38"/>
                                        </p:tgtEl>
                                        <p:attrNameLst>
                                          <p:attrName>ppt_x</p:attrName>
                                          <p:attrName>ppt_y</p:attrName>
                                        </p:attrNameLst>
                                      </p:cBhvr>
                                      <p:rCtr x="12630" y="4236"/>
                                    </p:animMotion>
                                  </p:childTnLst>
                                </p:cTn>
                              </p:par>
                              <p:par>
                                <p:cTn id="9" presetID="0" presetClass="path" presetSubtype="0" accel="50000" decel="50000" fill="hold" grpId="0" nodeType="withEffect">
                                  <p:stCondLst>
                                    <p:cond delay="0"/>
                                  </p:stCondLst>
                                  <p:childTnLst>
                                    <p:animMotion origin="layout" path="M -1.45833E-6 -2.22222E-6 C 0.09089 0.03357 0.18177 0.06713 0.24453 0.06019 C 0.30716 0.05301 0.34583 -0.0206 0.37604 -0.04236 " pathEditMode="relative" rAng="0" ptsTypes="AAA">
                                      <p:cBhvr>
                                        <p:cTn id="10" dur="2000" fill="hold"/>
                                        <p:tgtEl>
                                          <p:spTgt spid="39"/>
                                        </p:tgtEl>
                                        <p:attrNameLst>
                                          <p:attrName>ppt_x</p:attrName>
                                          <p:attrName>ppt_y</p:attrName>
                                        </p:attrNameLst>
                                      </p:cBhvr>
                                      <p:rCtr x="18802" y="926"/>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0.3099 0.0338 L 0.25131 0.22176 " pathEditMode="relative" ptsTypes="AA">
                                      <p:cBhvr>
                                        <p:cTn id="14" dur="2000" fill="hold"/>
                                        <p:tgtEl>
                                          <p:spTgt spid="37"/>
                                        </p:tgtEl>
                                        <p:attrNameLst>
                                          <p:attrName>ppt_x</p:attrName>
                                          <p:attrName>ppt_y</p:attrName>
                                        </p:attrNameLst>
                                      </p:cBhvr>
                                    </p:animMotion>
                                  </p:childTnLst>
                                </p:cTn>
                              </p:par>
                              <p:par>
                                <p:cTn id="15" presetID="0" presetClass="path" presetSubtype="0" accel="50000" decel="50000" fill="hold" grpId="1" nodeType="withEffect">
                                  <p:stCondLst>
                                    <p:cond delay="0"/>
                                  </p:stCondLst>
                                  <p:childTnLst>
                                    <p:animMotion origin="layout" path="M 0.2517 0.08981 L 0.37474 0.09166 " pathEditMode="relative" ptsTypes="AA">
                                      <p:cBhvr>
                                        <p:cTn id="16" dur="2000" fill="hold"/>
                                        <p:tgtEl>
                                          <p:spTgt spid="38"/>
                                        </p:tgtEl>
                                        <p:attrNameLst>
                                          <p:attrName>ppt_x</p:attrName>
                                          <p:attrName>ppt_y</p:attrName>
                                        </p:attrNameLst>
                                      </p:cBhvr>
                                    </p:animMotion>
                                  </p:childTnLst>
                                </p:cTn>
                              </p:par>
                              <p:par>
                                <p:cTn id="17" presetID="0" presetClass="path" presetSubtype="0" accel="50000" decel="50000" fill="hold" grpId="1" nodeType="withEffect">
                                  <p:stCondLst>
                                    <p:cond delay="0"/>
                                  </p:stCondLst>
                                  <p:childTnLst>
                                    <p:animMotion origin="layout" path="M 0.37565 -0.0426 L 0.31029 -0.23241 " pathEditMode="relative" ptsTypes="AA">
                                      <p:cBhvr>
                                        <p:cTn id="18" dur="2000" fill="hold"/>
                                        <p:tgtEl>
                                          <p:spTgt spid="39"/>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2" nodeType="clickEffect">
                                  <p:stCondLst>
                                    <p:cond delay="0"/>
                                  </p:stCondLst>
                                  <p:childTnLst>
                                    <p:animMotion origin="layout" path="M 0.25131 0.22523 C 0.23516 0.18519 0.21914 0.14514 0.17722 0.1294 C 0.13516 0.11389 0.00404 0.12153 -0.00065 0.13125 " pathEditMode="relative" ptsTypes="AAA">
                                      <p:cBhvr>
                                        <p:cTn id="22" dur="2000" fill="hold"/>
                                        <p:tgtEl>
                                          <p:spTgt spid="37"/>
                                        </p:tgtEl>
                                        <p:attrNameLst>
                                          <p:attrName>ppt_x</p:attrName>
                                          <p:attrName>ppt_y</p:attrName>
                                        </p:attrNameLst>
                                      </p:cBhvr>
                                    </p:animMotion>
                                  </p:childTnLst>
                                </p:cTn>
                              </p:par>
                              <p:par>
                                <p:cTn id="23" presetID="0" presetClass="path" presetSubtype="0" accel="50000" decel="50000" fill="hold" grpId="2" nodeType="withEffect">
                                  <p:stCondLst>
                                    <p:cond delay="0"/>
                                  </p:stCondLst>
                                  <p:childTnLst>
                                    <p:animMotion origin="layout" path="M 0.37474 0.09166 C 0.34493 0.14166 0.31524 0.19166 0.25248 0.1993 C 0.18985 0.20694 0.09427 0.17222 -0.0013 0.13773 " pathEditMode="relative" ptsTypes="AAA">
                                      <p:cBhvr>
                                        <p:cTn id="24" dur="2000" fill="hold"/>
                                        <p:tgtEl>
                                          <p:spTgt spid="38"/>
                                        </p:tgtEl>
                                        <p:attrNameLst>
                                          <p:attrName>ppt_x</p:attrName>
                                          <p:attrName>ppt_y</p:attrName>
                                        </p:attrNameLst>
                                      </p:cBhvr>
                                    </p:animMotion>
                                  </p:childTnLst>
                                </p:cTn>
                              </p:par>
                              <p:par>
                                <p:cTn id="25" presetID="0" presetClass="path" presetSubtype="0" accel="50000" decel="50000" fill="hold" grpId="2" nodeType="withEffect">
                                  <p:stCondLst>
                                    <p:cond delay="0"/>
                                  </p:stCondLst>
                                  <p:childTnLst>
                                    <p:animMotion origin="layout" path="M 0.30938 -0.23403 L 0.00065 -0.26829 " pathEditMode="relative" ptsTypes="AA">
                                      <p:cBhvr>
                                        <p:cTn id="26" dur="2000" fill="hold"/>
                                        <p:tgtEl>
                                          <p:spTgt spid="3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uiExpand="1" animBg="1"/>
      <p:bldP spid="37" grpId="1" animBg="1"/>
      <p:bldP spid="37" grpId="2" animBg="1"/>
      <p:bldP spid="38" grpId="0" uiExpand="1" animBg="1"/>
      <p:bldP spid="38" grpId="1" animBg="1"/>
      <p:bldP spid="38" grpId="2" animBg="1"/>
      <p:bldP spid="39" grpId="0" uiExpand="1" animBg="1"/>
      <p:bldP spid="39" grpId="1" animBg="1"/>
      <p:bldP spid="39"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2132-FE3A-4685-AD56-0CE20E853760}"/>
              </a:ext>
            </a:extLst>
          </p:cNvPr>
          <p:cNvSpPr>
            <a:spLocks noGrp="1"/>
          </p:cNvSpPr>
          <p:nvPr>
            <p:ph type="title"/>
          </p:nvPr>
        </p:nvSpPr>
        <p:spPr/>
        <p:txBody>
          <a:bodyPr/>
          <a:lstStyle/>
          <a:p>
            <a:r>
              <a:rPr lang="en-US"/>
              <a:t>Deriving a General 3-Cycle Algorithm</a:t>
            </a:r>
          </a:p>
        </p:txBody>
      </p:sp>
      <p:sp>
        <p:nvSpPr>
          <p:cNvPr id="3" name="Content Placeholder 2">
            <a:extLst>
              <a:ext uri="{FF2B5EF4-FFF2-40B4-BE49-F238E27FC236}">
                <a16:creationId xmlns:a16="http://schemas.microsoft.com/office/drawing/2014/main" id="{D926B850-A364-433A-AF25-F2B2981C2996}"/>
              </a:ext>
            </a:extLst>
          </p:cNvPr>
          <p:cNvSpPr>
            <a:spLocks noGrp="1"/>
          </p:cNvSpPr>
          <p:nvPr>
            <p:ph idx="1"/>
          </p:nvPr>
        </p:nvSpPr>
        <p:spPr>
          <a:xfrm>
            <a:off x="677334" y="2160589"/>
            <a:ext cx="8596668" cy="3880773"/>
          </a:xfrm>
        </p:spPr>
        <p:txBody>
          <a:bodyPr/>
          <a:lstStyle/>
          <a:p>
            <a:r>
              <a:rPr lang="en-US"/>
              <a:t>To get three numbers to any three squares, subject to PRs, it suffices to figure out how to get any three numbers to three intermediate squares.</a:t>
            </a:r>
          </a:p>
        </p:txBody>
      </p:sp>
      <p:sp>
        <p:nvSpPr>
          <p:cNvPr id="4" name="Rectangle 3">
            <a:extLst>
              <a:ext uri="{FF2B5EF4-FFF2-40B4-BE49-F238E27FC236}">
                <a16:creationId xmlns:a16="http://schemas.microsoft.com/office/drawing/2014/main" id="{858B758C-B042-4596-B1F3-2083529C1783}"/>
              </a:ext>
            </a:extLst>
          </p:cNvPr>
          <p:cNvSpPr/>
          <p:nvPr/>
        </p:nvSpPr>
        <p:spPr>
          <a:xfrm>
            <a:off x="1005840" y="4870698"/>
            <a:ext cx="786384" cy="78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041EA5-B557-44A6-B038-713F2FE6F1EB}"/>
              </a:ext>
            </a:extLst>
          </p:cNvPr>
          <p:cNvSpPr/>
          <p:nvPr/>
        </p:nvSpPr>
        <p:spPr>
          <a:xfrm>
            <a:off x="1005840" y="3956893"/>
            <a:ext cx="786384" cy="78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A3F9207-93C7-4189-AD71-8677E0A92D15}"/>
              </a:ext>
            </a:extLst>
          </p:cNvPr>
          <p:cNvSpPr/>
          <p:nvPr/>
        </p:nvSpPr>
        <p:spPr>
          <a:xfrm>
            <a:off x="1005840" y="3055415"/>
            <a:ext cx="786384" cy="78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35135C-FB37-4CF7-B768-14A64E4E2065}"/>
              </a:ext>
            </a:extLst>
          </p:cNvPr>
          <p:cNvSpPr/>
          <p:nvPr/>
        </p:nvSpPr>
        <p:spPr>
          <a:xfrm>
            <a:off x="3984732" y="3055415"/>
            <a:ext cx="786385" cy="7863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6C29C4-4BF6-40BD-8F3B-05E746769BAA}"/>
              </a:ext>
            </a:extLst>
          </p:cNvPr>
          <p:cNvSpPr/>
          <p:nvPr/>
        </p:nvSpPr>
        <p:spPr>
          <a:xfrm>
            <a:off x="3984732" y="3956893"/>
            <a:ext cx="786385" cy="7863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AE5E8B4-3D8A-4FA9-9981-928283B8D0C2}"/>
              </a:ext>
            </a:extLst>
          </p:cNvPr>
          <p:cNvSpPr/>
          <p:nvPr/>
        </p:nvSpPr>
        <p:spPr>
          <a:xfrm>
            <a:off x="3984732" y="4870698"/>
            <a:ext cx="786385" cy="7863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5850A2-5265-431B-8F81-8DB71B346103}"/>
              </a:ext>
            </a:extLst>
          </p:cNvPr>
          <p:cNvSpPr/>
          <p:nvPr/>
        </p:nvSpPr>
        <p:spPr>
          <a:xfrm>
            <a:off x="6962390" y="3055415"/>
            <a:ext cx="786384" cy="7863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40B906-13AF-44C2-842C-774D5581A20F}"/>
              </a:ext>
            </a:extLst>
          </p:cNvPr>
          <p:cNvSpPr/>
          <p:nvPr/>
        </p:nvSpPr>
        <p:spPr>
          <a:xfrm>
            <a:off x="6962390" y="3956893"/>
            <a:ext cx="786384" cy="7863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9E3604-C73D-4188-9F8A-03B8336B2EF6}"/>
              </a:ext>
            </a:extLst>
          </p:cNvPr>
          <p:cNvSpPr/>
          <p:nvPr/>
        </p:nvSpPr>
        <p:spPr>
          <a:xfrm>
            <a:off x="6962390" y="4860615"/>
            <a:ext cx="786384" cy="7863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D84B3FDE-90EC-42B2-BB2B-0A5EED6096B3}"/>
              </a:ext>
            </a:extLst>
          </p:cNvPr>
          <p:cNvCxnSpPr/>
          <p:nvPr/>
        </p:nvCxnSpPr>
        <p:spPr>
          <a:xfrm>
            <a:off x="1992923" y="3448607"/>
            <a:ext cx="174673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0C8E6403-9963-4B3B-9B5F-6B6A30404C1D}"/>
              </a:ext>
            </a:extLst>
          </p:cNvPr>
          <p:cNvCxnSpPr/>
          <p:nvPr/>
        </p:nvCxnSpPr>
        <p:spPr>
          <a:xfrm>
            <a:off x="1992922" y="4316935"/>
            <a:ext cx="174673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5E301275-A951-4145-A0F7-4A61A44713EE}"/>
              </a:ext>
            </a:extLst>
          </p:cNvPr>
          <p:cNvCxnSpPr/>
          <p:nvPr/>
        </p:nvCxnSpPr>
        <p:spPr>
          <a:xfrm>
            <a:off x="1992921" y="5253807"/>
            <a:ext cx="174673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8271FD83-EBB4-41E1-8610-43E028745E75}"/>
              </a:ext>
            </a:extLst>
          </p:cNvPr>
          <p:cNvCxnSpPr>
            <a:cxnSpLocks/>
          </p:cNvCxnSpPr>
          <p:nvPr/>
        </p:nvCxnSpPr>
        <p:spPr>
          <a:xfrm flipH="1">
            <a:off x="4975668" y="3448607"/>
            <a:ext cx="1746740" cy="0"/>
          </a:xfrm>
          <a:prstGeom prst="straightConnector1">
            <a:avLst/>
          </a:prstGeom>
          <a:ln>
            <a:solidFill>
              <a:srgbClr val="D3AB17"/>
            </a:solidFill>
            <a:tailEnd type="triangle"/>
          </a:ln>
        </p:spPr>
        <p:style>
          <a:lnRef idx="3">
            <a:schemeClr val="accent3"/>
          </a:lnRef>
          <a:fillRef idx="0">
            <a:schemeClr val="accent3"/>
          </a:fillRef>
          <a:effectRef idx="2">
            <a:schemeClr val="accent3"/>
          </a:effectRef>
          <a:fontRef idx="minor">
            <a:schemeClr val="tx1"/>
          </a:fontRef>
        </p:style>
      </p:cxnSp>
      <p:cxnSp>
        <p:nvCxnSpPr>
          <p:cNvPr id="24" name="Straight Arrow Connector 23">
            <a:extLst>
              <a:ext uri="{FF2B5EF4-FFF2-40B4-BE49-F238E27FC236}">
                <a16:creationId xmlns:a16="http://schemas.microsoft.com/office/drawing/2014/main" id="{7C73B2A5-81DE-4A02-832D-EC0B94D8BCD4}"/>
              </a:ext>
            </a:extLst>
          </p:cNvPr>
          <p:cNvCxnSpPr>
            <a:cxnSpLocks/>
          </p:cNvCxnSpPr>
          <p:nvPr/>
        </p:nvCxnSpPr>
        <p:spPr>
          <a:xfrm flipH="1">
            <a:off x="4975668" y="4350085"/>
            <a:ext cx="1746740" cy="0"/>
          </a:xfrm>
          <a:prstGeom prst="straightConnector1">
            <a:avLst/>
          </a:prstGeom>
          <a:ln>
            <a:solidFill>
              <a:srgbClr val="D3AB17"/>
            </a:solidFill>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id="{5AE15E3B-2FC4-4CD0-B647-C098E4B1679D}"/>
              </a:ext>
            </a:extLst>
          </p:cNvPr>
          <p:cNvCxnSpPr>
            <a:cxnSpLocks/>
          </p:cNvCxnSpPr>
          <p:nvPr/>
        </p:nvCxnSpPr>
        <p:spPr>
          <a:xfrm flipH="1">
            <a:off x="4975668" y="5253807"/>
            <a:ext cx="1746740" cy="0"/>
          </a:xfrm>
          <a:prstGeom prst="straightConnector1">
            <a:avLst/>
          </a:prstGeom>
          <a:ln>
            <a:solidFill>
              <a:srgbClr val="D3AB17"/>
            </a:solidFill>
            <a:tailEnd type="triangle"/>
          </a:ln>
        </p:spPr>
        <p:style>
          <a:lnRef idx="3">
            <a:schemeClr val="accent3"/>
          </a:lnRef>
          <a:fillRef idx="0">
            <a:schemeClr val="accent3"/>
          </a:fillRef>
          <a:effectRef idx="2">
            <a:schemeClr val="accent3"/>
          </a:effectRef>
          <a:fontRef idx="minor">
            <a:schemeClr val="tx1"/>
          </a:fontRef>
        </p:style>
      </p:cxnSp>
      <p:sp>
        <p:nvSpPr>
          <p:cNvPr id="27" name="TextBox 26">
            <a:extLst>
              <a:ext uri="{FF2B5EF4-FFF2-40B4-BE49-F238E27FC236}">
                <a16:creationId xmlns:a16="http://schemas.microsoft.com/office/drawing/2014/main" id="{B1A45581-D05C-4198-B5F9-610E8DAEAAB5}"/>
              </a:ext>
            </a:extLst>
          </p:cNvPr>
          <p:cNvSpPr txBox="1"/>
          <p:nvPr/>
        </p:nvSpPr>
        <p:spPr>
          <a:xfrm>
            <a:off x="400200" y="5782248"/>
            <a:ext cx="1997663" cy="646331"/>
          </a:xfrm>
          <a:prstGeom prst="rect">
            <a:avLst/>
          </a:prstGeom>
          <a:noFill/>
        </p:spPr>
        <p:txBody>
          <a:bodyPr wrap="none" rtlCol="0">
            <a:spAutoFit/>
          </a:bodyPr>
          <a:lstStyle/>
          <a:p>
            <a:pPr algn="ctr"/>
            <a:r>
              <a:rPr lang="en-US"/>
              <a:t>Numbers Desired </a:t>
            </a:r>
          </a:p>
          <a:p>
            <a:pPr algn="ctr"/>
            <a:r>
              <a:rPr lang="en-US"/>
              <a:t>to be Cycled</a:t>
            </a:r>
          </a:p>
        </p:txBody>
      </p:sp>
      <p:sp>
        <p:nvSpPr>
          <p:cNvPr id="28" name="TextBox 27">
            <a:extLst>
              <a:ext uri="{FF2B5EF4-FFF2-40B4-BE49-F238E27FC236}">
                <a16:creationId xmlns:a16="http://schemas.microsoft.com/office/drawing/2014/main" id="{93A895BC-B64D-4657-A245-F4A1C00FCC23}"/>
              </a:ext>
            </a:extLst>
          </p:cNvPr>
          <p:cNvSpPr txBox="1"/>
          <p:nvPr/>
        </p:nvSpPr>
        <p:spPr>
          <a:xfrm>
            <a:off x="3427986" y="5775744"/>
            <a:ext cx="1899879" cy="646331"/>
          </a:xfrm>
          <a:prstGeom prst="rect">
            <a:avLst/>
          </a:prstGeom>
          <a:noFill/>
        </p:spPr>
        <p:txBody>
          <a:bodyPr wrap="none" rtlCol="0">
            <a:spAutoFit/>
          </a:bodyPr>
          <a:lstStyle/>
          <a:p>
            <a:pPr algn="ctr"/>
            <a:r>
              <a:rPr lang="en-US"/>
              <a:t>Common Ground</a:t>
            </a:r>
          </a:p>
          <a:p>
            <a:pPr algn="ctr"/>
            <a:r>
              <a:rPr lang="en-US"/>
              <a:t>(Intermediary)</a:t>
            </a:r>
          </a:p>
        </p:txBody>
      </p:sp>
      <p:sp>
        <p:nvSpPr>
          <p:cNvPr id="29" name="TextBox 28">
            <a:extLst>
              <a:ext uri="{FF2B5EF4-FFF2-40B4-BE49-F238E27FC236}">
                <a16:creationId xmlns:a16="http://schemas.microsoft.com/office/drawing/2014/main" id="{AACD8A8D-18EA-4C85-99AD-AAAB82D6BBA9}"/>
              </a:ext>
            </a:extLst>
          </p:cNvPr>
          <p:cNvSpPr txBox="1"/>
          <p:nvPr/>
        </p:nvSpPr>
        <p:spPr>
          <a:xfrm>
            <a:off x="6447324" y="5718196"/>
            <a:ext cx="1816523" cy="369332"/>
          </a:xfrm>
          <a:prstGeom prst="rect">
            <a:avLst/>
          </a:prstGeom>
          <a:noFill/>
        </p:spPr>
        <p:txBody>
          <a:bodyPr wrap="none" rtlCol="0">
            <a:spAutoFit/>
          </a:bodyPr>
          <a:lstStyle/>
          <a:p>
            <a:pPr algn="ctr"/>
            <a:r>
              <a:rPr lang="en-US"/>
              <a:t>3-Cycle Squares</a:t>
            </a:r>
          </a:p>
        </p:txBody>
      </p:sp>
    </p:spTree>
    <p:extLst>
      <p:ext uri="{BB962C8B-B14F-4D97-AF65-F5344CB8AC3E}">
        <p14:creationId xmlns:p14="http://schemas.microsoft.com/office/powerpoint/2010/main" val="420832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1000" fill="hold"/>
                                        <p:tgtEl>
                                          <p:spTgt spid="17"/>
                                        </p:tgtEl>
                                        <p:attrNameLst>
                                          <p:attrName>r</p:attrName>
                                        </p:attrNameLst>
                                      </p:cBhvr>
                                    </p:animRot>
                                  </p:childTnLst>
                                </p:cTn>
                              </p:par>
                              <p:par>
                                <p:cTn id="7" presetID="8" presetClass="emph" presetSubtype="0" fill="hold" nodeType="withEffect">
                                  <p:stCondLst>
                                    <p:cond delay="0"/>
                                  </p:stCondLst>
                                  <p:childTnLst>
                                    <p:animRot by="10800000">
                                      <p:cBhvr>
                                        <p:cTn id="8" dur="1000" fill="hold"/>
                                        <p:tgtEl>
                                          <p:spTgt spid="24"/>
                                        </p:tgtEl>
                                        <p:attrNameLst>
                                          <p:attrName>r</p:attrName>
                                        </p:attrNameLst>
                                      </p:cBhvr>
                                    </p:animRot>
                                  </p:childTnLst>
                                </p:cTn>
                              </p:par>
                              <p:par>
                                <p:cTn id="9" presetID="8" presetClass="emph" presetSubtype="0" fill="hold" nodeType="withEffect">
                                  <p:stCondLst>
                                    <p:cond delay="0"/>
                                  </p:stCondLst>
                                  <p:childTnLst>
                                    <p:animRot by="10800000">
                                      <p:cBhvr>
                                        <p:cTn id="10" dur="1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Spiral</a:t>
            </a:r>
          </a:p>
        </p:txBody>
      </p:sp>
      <p:sp>
        <p:nvSpPr>
          <p:cNvPr id="3" name="Content Placeholder 2"/>
          <p:cNvSpPr>
            <a:spLocks noGrp="1"/>
          </p:cNvSpPr>
          <p:nvPr>
            <p:ph idx="1"/>
          </p:nvPr>
        </p:nvSpPr>
        <p:spPr>
          <a:xfrm>
            <a:off x="677334" y="2160589"/>
            <a:ext cx="8596668" cy="3880773"/>
          </a:xfrm>
        </p:spPr>
        <p:txBody>
          <a:bodyPr/>
          <a:lstStyle/>
          <a:p>
            <a:r>
              <a:rPr lang="en-US"/>
              <a:t>An algorithm that can send any number to any square, subject to PRs.</a:t>
            </a:r>
          </a:p>
          <a:p>
            <a:r>
              <a:rPr lang="en-US"/>
              <a:t>Idea:  It suffices to find an algorithm that can send any number to a particular square.</a:t>
            </a:r>
          </a:p>
        </p:txBody>
      </p:sp>
      <p:pic>
        <p:nvPicPr>
          <p:cNvPr id="4" name="Picture 3">
            <a:extLst>
              <a:ext uri="{FF2B5EF4-FFF2-40B4-BE49-F238E27FC236}">
                <a16:creationId xmlns:a16="http://schemas.microsoft.com/office/drawing/2014/main" id="{78B73BAC-1918-4B7C-BCA3-234E423BB0C3}"/>
              </a:ext>
            </a:extLst>
          </p:cNvPr>
          <p:cNvPicPr>
            <a:picLocks noChangeAspect="1"/>
          </p:cNvPicPr>
          <p:nvPr/>
        </p:nvPicPr>
        <p:blipFill>
          <a:blip r:embed="rId3"/>
          <a:stretch>
            <a:fillRect/>
          </a:stretch>
        </p:blipFill>
        <p:spPr>
          <a:xfrm>
            <a:off x="7288830" y="330249"/>
            <a:ext cx="1699931" cy="1715246"/>
          </a:xfrm>
          <a:prstGeom prst="rect">
            <a:avLst/>
          </a:prstGeom>
        </p:spPr>
      </p:pic>
      <p:pic>
        <p:nvPicPr>
          <p:cNvPr id="3074" name="Picture 2" descr="https://latex.artofproblemsolving.com/texer/g/grwfropl.png?time=1554671060254">
            <a:extLst>
              <a:ext uri="{FF2B5EF4-FFF2-40B4-BE49-F238E27FC236}">
                <a16:creationId xmlns:a16="http://schemas.microsoft.com/office/drawing/2014/main" id="{22888EE5-0430-4A86-9D2A-CB3A7B88F4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998" y="3226968"/>
            <a:ext cx="3488162" cy="3144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585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D75F12-C1D5-4B62-986C-B0BABA7BE76D}"/>
              </a:ext>
            </a:extLst>
          </p:cNvPr>
          <p:cNvSpPr/>
          <p:nvPr/>
        </p:nvSpPr>
        <p:spPr>
          <a:xfrm>
            <a:off x="1005840" y="718614"/>
            <a:ext cx="786384" cy="78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DAA86EB-3B78-4857-B68E-ADA678B8C001}"/>
              </a:ext>
            </a:extLst>
          </p:cNvPr>
          <p:cNvSpPr/>
          <p:nvPr/>
        </p:nvSpPr>
        <p:spPr>
          <a:xfrm>
            <a:off x="3984732" y="718614"/>
            <a:ext cx="786385" cy="7863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1C99ED2-BFB0-462C-B450-2CEF82E37381}"/>
              </a:ext>
            </a:extLst>
          </p:cNvPr>
          <p:cNvSpPr/>
          <p:nvPr/>
        </p:nvSpPr>
        <p:spPr>
          <a:xfrm>
            <a:off x="6962390" y="718614"/>
            <a:ext cx="786384" cy="7863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E8F92F9-39B9-46BE-85F9-207C2093F3A0}"/>
              </a:ext>
            </a:extLst>
          </p:cNvPr>
          <p:cNvCxnSpPr/>
          <p:nvPr/>
        </p:nvCxnSpPr>
        <p:spPr>
          <a:xfrm>
            <a:off x="1992923" y="1111806"/>
            <a:ext cx="174673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4DCAD3A9-064D-4B6A-88CB-13055A463696}"/>
              </a:ext>
            </a:extLst>
          </p:cNvPr>
          <p:cNvCxnSpPr>
            <a:cxnSpLocks/>
          </p:cNvCxnSpPr>
          <p:nvPr/>
        </p:nvCxnSpPr>
        <p:spPr>
          <a:xfrm flipH="1">
            <a:off x="4975668" y="1111806"/>
            <a:ext cx="1746740" cy="0"/>
          </a:xfrm>
          <a:prstGeom prst="straightConnector1">
            <a:avLst/>
          </a:prstGeom>
          <a:ln>
            <a:solidFill>
              <a:srgbClr val="D3AB17"/>
            </a:solidFill>
            <a:tailEnd type="triangle"/>
          </a:ln>
        </p:spPr>
        <p:style>
          <a:lnRef idx="3">
            <a:schemeClr val="accent3"/>
          </a:lnRef>
          <a:fillRef idx="0">
            <a:schemeClr val="accent3"/>
          </a:fillRef>
          <a:effectRef idx="2">
            <a:schemeClr val="accent3"/>
          </a:effectRef>
          <a:fontRef idx="minor">
            <a:schemeClr val="tx1"/>
          </a:fontRef>
        </p:style>
      </p:cxnSp>
      <p:sp>
        <p:nvSpPr>
          <p:cNvPr id="9" name="TextBox 8">
            <a:extLst>
              <a:ext uri="{FF2B5EF4-FFF2-40B4-BE49-F238E27FC236}">
                <a16:creationId xmlns:a16="http://schemas.microsoft.com/office/drawing/2014/main" id="{F8848C55-E01D-4094-8750-F2604B91F62B}"/>
              </a:ext>
            </a:extLst>
          </p:cNvPr>
          <p:cNvSpPr txBox="1"/>
          <p:nvPr/>
        </p:nvSpPr>
        <p:spPr>
          <a:xfrm>
            <a:off x="514014" y="1653547"/>
            <a:ext cx="1770036" cy="369332"/>
          </a:xfrm>
          <a:prstGeom prst="rect">
            <a:avLst/>
          </a:prstGeom>
          <a:noFill/>
        </p:spPr>
        <p:txBody>
          <a:bodyPr wrap="none" rtlCol="0">
            <a:spAutoFit/>
          </a:bodyPr>
          <a:lstStyle/>
          <a:p>
            <a:pPr algn="ctr"/>
            <a:r>
              <a:rPr lang="en-US"/>
              <a:t>Starting Square</a:t>
            </a:r>
          </a:p>
        </p:txBody>
      </p:sp>
      <p:sp>
        <p:nvSpPr>
          <p:cNvPr id="10" name="TextBox 9">
            <a:extLst>
              <a:ext uri="{FF2B5EF4-FFF2-40B4-BE49-F238E27FC236}">
                <a16:creationId xmlns:a16="http://schemas.microsoft.com/office/drawing/2014/main" id="{1BC16C75-934E-43B8-8CC9-A7F97BBBA5D1}"/>
              </a:ext>
            </a:extLst>
          </p:cNvPr>
          <p:cNvSpPr txBox="1"/>
          <p:nvPr/>
        </p:nvSpPr>
        <p:spPr>
          <a:xfrm>
            <a:off x="3617138" y="1653547"/>
            <a:ext cx="1521571" cy="369332"/>
          </a:xfrm>
          <a:prstGeom prst="rect">
            <a:avLst/>
          </a:prstGeom>
          <a:noFill/>
        </p:spPr>
        <p:txBody>
          <a:bodyPr wrap="none" rtlCol="0">
            <a:spAutoFit/>
          </a:bodyPr>
          <a:lstStyle/>
          <a:p>
            <a:pPr algn="ctr"/>
            <a:r>
              <a:rPr lang="en-US"/>
              <a:t>Intermediary</a:t>
            </a:r>
          </a:p>
        </p:txBody>
      </p:sp>
      <p:sp>
        <p:nvSpPr>
          <p:cNvPr id="11" name="TextBox 10">
            <a:extLst>
              <a:ext uri="{FF2B5EF4-FFF2-40B4-BE49-F238E27FC236}">
                <a16:creationId xmlns:a16="http://schemas.microsoft.com/office/drawing/2014/main" id="{661CEA9A-9697-4C27-9BED-CE4E4A183977}"/>
              </a:ext>
            </a:extLst>
          </p:cNvPr>
          <p:cNvSpPr txBox="1"/>
          <p:nvPr/>
        </p:nvSpPr>
        <p:spPr>
          <a:xfrm>
            <a:off x="6642887" y="1653547"/>
            <a:ext cx="1425390" cy="369332"/>
          </a:xfrm>
          <a:prstGeom prst="rect">
            <a:avLst/>
          </a:prstGeom>
          <a:noFill/>
        </p:spPr>
        <p:txBody>
          <a:bodyPr wrap="none" rtlCol="0">
            <a:spAutoFit/>
          </a:bodyPr>
          <a:lstStyle/>
          <a:p>
            <a:pPr algn="ctr"/>
            <a:r>
              <a:rPr lang="en-US"/>
              <a:t>Goal Square</a:t>
            </a:r>
          </a:p>
        </p:txBody>
      </p:sp>
      <p:pic>
        <p:nvPicPr>
          <p:cNvPr id="4098" name="Picture 2" descr="https://latex.artofproblemsolving.com/texer/g/grwfropl.png?time=1554672092514">
            <a:extLst>
              <a:ext uri="{FF2B5EF4-FFF2-40B4-BE49-F238E27FC236}">
                <a16:creationId xmlns:a16="http://schemas.microsoft.com/office/drawing/2014/main" id="{E2BD9CB0-A570-4B35-B520-3D70AB83C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874" y="2464859"/>
            <a:ext cx="4543425"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78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Spiral – Bring Any Number to the Center</a:t>
            </a:r>
          </a:p>
        </p:txBody>
      </p:sp>
      <p:sp>
        <p:nvSpPr>
          <p:cNvPr id="3" name="Content Placeholder 2"/>
          <p:cNvSpPr>
            <a:spLocks noGrp="1"/>
          </p:cNvSpPr>
          <p:nvPr>
            <p:ph idx="1"/>
          </p:nvPr>
        </p:nvSpPr>
        <p:spPr/>
        <p:txBody>
          <a:bodyPr/>
          <a:lstStyle/>
          <a:p>
            <a:r>
              <a:rPr lang="en-US"/>
              <a:t>Bring the number to the lower-left quadrant of the Y rotating block.</a:t>
            </a:r>
          </a:p>
          <a:p>
            <a:r>
              <a:rPr lang="en-US"/>
              <a:t>Execute X.</a:t>
            </a:r>
          </a:p>
          <a:p>
            <a:r>
              <a:rPr lang="en-US"/>
              <a:t>Repeat until number reaches center of rotation of Y.</a:t>
            </a:r>
          </a:p>
        </p:txBody>
      </p:sp>
    </p:spTree>
    <p:extLst>
      <p:ext uri="{BB962C8B-B14F-4D97-AF65-F5344CB8AC3E}">
        <p14:creationId xmlns:p14="http://schemas.microsoft.com/office/powerpoint/2010/main" val="4151101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s://latex.artofproblemsolving.com/texer/g/grwfropl.png?time=1554673399470">
            <a:extLst>
              <a:ext uri="{FF2B5EF4-FFF2-40B4-BE49-F238E27FC236}">
                <a16:creationId xmlns:a16="http://schemas.microsoft.com/office/drawing/2014/main" id="{CB9F41E7-912E-48B3-AB54-44C16E3B985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29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E28210B-9995-47E0-A65C-A8D0CBFE6AA8}"/>
              </a:ext>
            </a:extLst>
          </p:cNvPr>
          <p:cNvSpPr>
            <a:spLocks noGrp="1"/>
          </p:cNvSpPr>
          <p:nvPr>
            <p:ph type="title"/>
          </p:nvPr>
        </p:nvSpPr>
        <p:spPr>
          <a:xfrm>
            <a:off x="643467" y="816638"/>
            <a:ext cx="3367359" cy="5224724"/>
          </a:xfrm>
        </p:spPr>
        <p:txBody>
          <a:bodyPr anchor="ctr">
            <a:normAutofit/>
          </a:bodyPr>
          <a:lstStyle/>
          <a:p>
            <a:r>
              <a:rPr lang="en-US"/>
              <a:t>Bigger Boards, Bigger Blocks!</a:t>
            </a:r>
          </a:p>
        </p:txBody>
      </p:sp>
      <p:sp>
        <p:nvSpPr>
          <p:cNvPr id="3" name="Content Placeholder 2">
            <a:extLst>
              <a:ext uri="{FF2B5EF4-FFF2-40B4-BE49-F238E27FC236}">
                <a16:creationId xmlns:a16="http://schemas.microsoft.com/office/drawing/2014/main" id="{008AD833-9F5F-4AC4-A8EE-194E912CEAEB}"/>
              </a:ext>
            </a:extLst>
          </p:cNvPr>
          <p:cNvSpPr>
            <a:spLocks noGrp="1"/>
          </p:cNvSpPr>
          <p:nvPr>
            <p:ph idx="1"/>
          </p:nvPr>
        </p:nvSpPr>
        <p:spPr>
          <a:xfrm>
            <a:off x="4654295" y="816638"/>
            <a:ext cx="4619706" cy="5224724"/>
          </a:xfrm>
        </p:spPr>
        <p:txBody>
          <a:bodyPr anchor="ctr">
            <a:normAutofit/>
          </a:bodyPr>
          <a:lstStyle/>
          <a:p>
            <a:r>
              <a:rPr lang="en-US"/>
              <a:t>To make the game harder, you can make things bigger!</a:t>
            </a:r>
          </a:p>
          <a:p>
            <a:pPr lvl="1"/>
            <a:r>
              <a:rPr lang="en-US"/>
              <a:t>Increase the dimensions of the board</a:t>
            </a:r>
          </a:p>
          <a:p>
            <a:pPr lvl="1"/>
            <a:r>
              <a:rPr lang="en-US"/>
              <a:t>Increase the size of the rotating blocks</a:t>
            </a:r>
          </a:p>
        </p:txBody>
      </p:sp>
    </p:spTree>
    <p:extLst>
      <p:ext uri="{BB962C8B-B14F-4D97-AF65-F5344CB8AC3E}">
        <p14:creationId xmlns:p14="http://schemas.microsoft.com/office/powerpoint/2010/main" val="2953816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51"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152"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3"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154"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5" name="Picture 2" descr="https://latex.artofproblemsolving.com/texer/g/grwfropl.png?time=1554673623597">
            <a:extLst>
              <a:ext uri="{FF2B5EF4-FFF2-40B4-BE49-F238E27FC236}">
                <a16:creationId xmlns:a16="http://schemas.microsoft.com/office/drawing/2014/main" id="{CB291B5E-2646-4DC2-967D-DB441B00FF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090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3" name="Picture 2" descr="https://latex.artofproblemsolving.com/texer/g/grwfropl.png?time=1554674342463">
            <a:extLst>
              <a:ext uri="{FF2B5EF4-FFF2-40B4-BE49-F238E27FC236}">
                <a16:creationId xmlns:a16="http://schemas.microsoft.com/office/drawing/2014/main" id="{6FDEFCA5-C408-424A-9E8B-A992BD4D3C9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02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7" name="Picture 2" descr="https://latex.artofproblemsolving.com/texer/g/grwfropl.png?time=1554674420810">
            <a:extLst>
              <a:ext uri="{FF2B5EF4-FFF2-40B4-BE49-F238E27FC236}">
                <a16:creationId xmlns:a16="http://schemas.microsoft.com/office/drawing/2014/main" id="{0F84F923-7405-435A-A860-EDD0FB6010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183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1" name="Picture 2" descr="https://latex.artofproblemsolving.com/texer/g/grwfropl.png?time=1554674613291">
            <a:extLst>
              <a:ext uri="{FF2B5EF4-FFF2-40B4-BE49-F238E27FC236}">
                <a16:creationId xmlns:a16="http://schemas.microsoft.com/office/drawing/2014/main" id="{BD064B09-329E-4217-AD38-D3D1DCBD9D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008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5" name="Picture 2" descr="https://latex.artofproblemsolving.com/texer/g/grwfropl.png?time=1554675312431">
            <a:extLst>
              <a:ext uri="{FF2B5EF4-FFF2-40B4-BE49-F238E27FC236}">
                <a16:creationId xmlns:a16="http://schemas.microsoft.com/office/drawing/2014/main" id="{05469160-C9DB-4542-AB25-01B3888E92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210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3" name="Picture 2" descr="https://latex.artofproblemsolving.com/texer/g/grwfropl.png?time=1554677331915">
            <a:extLst>
              <a:ext uri="{FF2B5EF4-FFF2-40B4-BE49-F238E27FC236}">
                <a16:creationId xmlns:a16="http://schemas.microsoft.com/office/drawing/2014/main" id="{B4B1738B-4808-452A-970F-C5B2614283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499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Spiral – Bring Any Number to the Center</a:t>
            </a:r>
          </a:p>
        </p:txBody>
      </p:sp>
      <p:sp>
        <p:nvSpPr>
          <p:cNvPr id="3" name="Content Placeholder 2"/>
          <p:cNvSpPr>
            <a:spLocks noGrp="1"/>
          </p:cNvSpPr>
          <p:nvPr>
            <p:ph idx="1"/>
          </p:nvPr>
        </p:nvSpPr>
        <p:spPr/>
        <p:txBody>
          <a:bodyPr/>
          <a:lstStyle/>
          <a:p>
            <a:r>
              <a:rPr lang="en-US"/>
              <a:t>Bring the number to the lower-left quadrant of the Y rotating block.</a:t>
            </a:r>
          </a:p>
          <a:p>
            <a:r>
              <a:rPr lang="en-US"/>
              <a:t>Execute X.</a:t>
            </a:r>
          </a:p>
          <a:p>
            <a:r>
              <a:rPr lang="en-US"/>
              <a:t>Repeat until number reaches center of rotation of Y.</a:t>
            </a:r>
          </a:p>
          <a:p>
            <a:r>
              <a:rPr lang="en-US"/>
              <a:t>How do we know this algorithm works?  Why will the number eventually reach the center?</a:t>
            </a:r>
          </a:p>
          <a:p>
            <a:pPr lvl="1"/>
            <a:r>
              <a:rPr lang="en-US"/>
              <a:t>Key idea:  The number’s distance to the center of rotation of Y decreases with every iteration of Spiral.  In other words, this distance is a </a:t>
            </a:r>
            <a:r>
              <a:rPr lang="en-US" b="1"/>
              <a:t>strictly decreasing </a:t>
            </a:r>
            <a:r>
              <a:rPr lang="en-US" b="1" err="1"/>
              <a:t>monovariant</a:t>
            </a:r>
            <a:r>
              <a:rPr lang="en-US"/>
              <a:t>.</a:t>
            </a:r>
          </a:p>
          <a:p>
            <a:pPr lvl="2"/>
            <a:r>
              <a:rPr lang="en-US"/>
              <a:t>How can we prove this?</a:t>
            </a:r>
          </a:p>
        </p:txBody>
      </p:sp>
    </p:spTree>
    <p:extLst>
      <p:ext uri="{BB962C8B-B14F-4D97-AF65-F5344CB8AC3E}">
        <p14:creationId xmlns:p14="http://schemas.microsoft.com/office/powerpoint/2010/main" val="119435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5" name="Picture 2" descr="https://latex.artofproblemsolving.com/texer/g/grwfropl.png?time=1554675312431">
            <a:extLst>
              <a:ext uri="{FF2B5EF4-FFF2-40B4-BE49-F238E27FC236}">
                <a16:creationId xmlns:a16="http://schemas.microsoft.com/office/drawing/2014/main" id="{05469160-C9DB-4542-AB25-01B3888E92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593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9" name="Picture 2" descr="https://latex.artofproblemsolving.com/texer/g/grwfropl.png?time=1554676249059">
            <a:extLst>
              <a:ext uri="{FF2B5EF4-FFF2-40B4-BE49-F238E27FC236}">
                <a16:creationId xmlns:a16="http://schemas.microsoft.com/office/drawing/2014/main" id="{366756A1-5794-4CCC-8B11-7A009EC472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052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1" name="Picture 2" descr="https://latex.artofproblemsolving.com/texer/g/grwfropl.png?time=1554678215818">
            <a:extLst>
              <a:ext uri="{FF2B5EF4-FFF2-40B4-BE49-F238E27FC236}">
                <a16:creationId xmlns:a16="http://schemas.microsoft.com/office/drawing/2014/main" id="{DD2204D6-9853-497F-9E46-815899268B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335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2" descr="https://lh3.googleusercontent.com/Bp_t094-8B2j8q7TCCc9wLLdr6WDRaNWfquKC6CwdYVfcxf7iyRL5k_z6Xe-H2e11sM_XdP_TP9PTnX4ArJ7c517YY316LwtD4ZHvN7BWPnf03I4VytniN5tLvfPSo2dna2XRh7zwIU">
            <a:extLst>
              <a:ext uri="{FF2B5EF4-FFF2-40B4-BE49-F238E27FC236}">
                <a16:creationId xmlns:a16="http://schemas.microsoft.com/office/drawing/2014/main" id="{1058F7C1-065F-488D-8E42-C21E123C85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5873" y="1131994"/>
            <a:ext cx="7062131"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855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9" name="Straight Connector 13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Isosceles Triangle 14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Isosceles Triangle 14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50" name="Rectangle 14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3" name="Straight Connector 15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Isosceles Triangle 15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Isosceles Triangle 15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1" name="Isosceles Triangle 16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63" name="Rectangle 16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7" name="Picture 4" descr="https://latex.artofproblemsolving.com/texer/g/grwfropl.png?time=1554679024020">
            <a:extLst>
              <a:ext uri="{FF2B5EF4-FFF2-40B4-BE49-F238E27FC236}">
                <a16:creationId xmlns:a16="http://schemas.microsoft.com/office/drawing/2014/main" id="{C12ED659-6FAA-4568-B557-0FDBF1C5B5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698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9" name="Picture 2" descr="https://latex.artofproblemsolving.com/texer/g/grwfropl.png?time=1554679122018">
            <a:extLst>
              <a:ext uri="{FF2B5EF4-FFF2-40B4-BE49-F238E27FC236}">
                <a16:creationId xmlns:a16="http://schemas.microsoft.com/office/drawing/2014/main" id="{45EAE4C8-F08E-4D66-B84B-1BF3690BCA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830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3" name="Picture 2" descr="https://latex.artofproblemsolving.com/texer/g/grwfropl.png?time=1554679374839">
            <a:extLst>
              <a:ext uri="{FF2B5EF4-FFF2-40B4-BE49-F238E27FC236}">
                <a16:creationId xmlns:a16="http://schemas.microsoft.com/office/drawing/2014/main" id="{8620B97A-B997-471F-B14A-19DA97C306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038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7" name="Picture 2" descr="https://latex.artofproblemsolving.com/texer/g/grwfropl.png?time=1554679697056">
            <a:extLst>
              <a:ext uri="{FF2B5EF4-FFF2-40B4-BE49-F238E27FC236}">
                <a16:creationId xmlns:a16="http://schemas.microsoft.com/office/drawing/2014/main" id="{02C8AA4E-A36B-4F78-AB1C-DFEED7C774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074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67" name="Group 19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3" name="Straight Connector 19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7" name="Isosceles Triangle 19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1" name="Isosceles Triangle 20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2" name="Isosceles Triangle 20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9468" name="Rectangle 20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69" name="Group 20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470" name="Straight Connector 20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8" name="Isosceles Triangle 20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2" name="Isosceles Triangle 21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3" name="Isosceles Triangle 21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4" name="Rectangle 21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71" name="Picture 6" descr="https://latex.artofproblemsolving.com/texer/g/grwfropl.png?time=1554681497337">
            <a:extLst>
              <a:ext uri="{FF2B5EF4-FFF2-40B4-BE49-F238E27FC236}">
                <a16:creationId xmlns:a16="http://schemas.microsoft.com/office/drawing/2014/main" id="{FE420844-9970-4E93-BD35-3F10338109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86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92" name="Group 143">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494" name="Straight Connector 144">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495" name="Straight Connector 145">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496"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497"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498" name="Isosceles Triangle 148">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499"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50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 name="Isosceles Triangle 152">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501" name="Isosceles Triangle 153">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02" name="Rectangle 15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03" name="Group 15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04" name="Straight Connector 15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0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50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507" name="Isosceles Triangle 16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50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50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6" name="Isosceles Triangle 16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7" name="Isosceles Triangle 16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69" name="Rectangle 16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3" name="Picture 10" descr="https://latex.artofproblemsolving.com/texer/g/grwfropl.png?time=1554682172089">
            <a:extLst>
              <a:ext uri="{FF2B5EF4-FFF2-40B4-BE49-F238E27FC236}">
                <a16:creationId xmlns:a16="http://schemas.microsoft.com/office/drawing/2014/main" id="{821F1D71-61FA-4288-AB66-12CF1BDDD7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2159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9" name="Straight Connector 9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Isosceles Triangle 10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 name="Isosceles Triangle 10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Isosceles Triangle 10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9" name="Rectangle 10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2" name="Straight Connector 1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Isosceles Triangle 1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9" name="Isosceles Triangle 1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0" name="Isosceles Triangle 1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22" name="Rectangle 12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11" name="Picture 4" descr="https://latex.artofproblemsolving.com/texer/g/grwfropl.png?time=1554682578006">
            <a:extLst>
              <a:ext uri="{FF2B5EF4-FFF2-40B4-BE49-F238E27FC236}">
                <a16:creationId xmlns:a16="http://schemas.microsoft.com/office/drawing/2014/main" id="{A9C0DAAA-AD52-43A6-8E3E-BE3281A21B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6428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3" name="Picture 2" descr="https://latex.artofproblemsolving.com/texer/g/grwfropl.png?time=1554682822585">
            <a:extLst>
              <a:ext uri="{FF2B5EF4-FFF2-40B4-BE49-F238E27FC236}">
                <a16:creationId xmlns:a16="http://schemas.microsoft.com/office/drawing/2014/main" id="{AA7DB54F-FB6E-48CD-A7AD-24B5528B16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625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7" name="Picture 2" descr="https://latex.artofproblemsolving.com/texer/g/grwfropl.png?time=1554682935903">
            <a:extLst>
              <a:ext uri="{FF2B5EF4-FFF2-40B4-BE49-F238E27FC236}">
                <a16:creationId xmlns:a16="http://schemas.microsoft.com/office/drawing/2014/main" id="{C7B21D3A-ABF4-4791-9349-0B805AA8C7B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162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9" name="Straight Connector 13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Isosceles Triangle 14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Isosceles Triangle 14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50" name="Rectangle 14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3" name="Straight Connector 15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Isosceles Triangle 15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Isosceles Triangle 15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1" name="Isosceles Triangle 16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63" name="Rectangle 16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3" name="Picture 4" descr="https://latex.artofproblemsolving.com/texer/g/grwfropl.png?time=1554684052073">
            <a:extLst>
              <a:ext uri="{FF2B5EF4-FFF2-40B4-BE49-F238E27FC236}">
                <a16:creationId xmlns:a16="http://schemas.microsoft.com/office/drawing/2014/main" id="{6DA52D48-1598-4643-ACB5-D350A3575E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02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E0580-518D-448A-855F-0F8FE8C53A94}"/>
              </a:ext>
            </a:extLst>
          </p:cNvPr>
          <p:cNvSpPr>
            <a:spLocks noGrp="1"/>
          </p:cNvSpPr>
          <p:nvPr>
            <p:ph type="title"/>
          </p:nvPr>
        </p:nvSpPr>
        <p:spPr/>
        <p:txBody>
          <a:bodyPr/>
          <a:lstStyle/>
          <a:p>
            <a:r>
              <a:rPr lang="en-US" dirty="0"/>
              <a:t>Goal</a:t>
            </a:r>
          </a:p>
        </p:txBody>
      </p:sp>
      <p:sp>
        <p:nvSpPr>
          <p:cNvPr id="3" name="Content Placeholder 2">
            <a:extLst>
              <a:ext uri="{FF2B5EF4-FFF2-40B4-BE49-F238E27FC236}">
                <a16:creationId xmlns:a16="http://schemas.microsoft.com/office/drawing/2014/main" id="{DF737978-E819-4F80-ABBE-2C40BEC4580D}"/>
              </a:ext>
            </a:extLst>
          </p:cNvPr>
          <p:cNvSpPr>
            <a:spLocks noGrp="1"/>
          </p:cNvSpPr>
          <p:nvPr>
            <p:ph idx="1"/>
          </p:nvPr>
        </p:nvSpPr>
        <p:spPr/>
        <p:txBody>
          <a:bodyPr/>
          <a:lstStyle/>
          <a:p>
            <a:r>
              <a:rPr lang="en-US" dirty="0"/>
              <a:t>We say a game/puzzle is “solved” when all possible solvable initial configurations are found, and the strategy for solving such boards is found.</a:t>
            </a:r>
          </a:p>
          <a:p>
            <a:pPr lvl="1"/>
            <a:r>
              <a:rPr lang="en-US" dirty="0"/>
              <a:t>1.  Find all initial boards that are NOT solvable, with proof.</a:t>
            </a:r>
          </a:p>
          <a:p>
            <a:pPr lvl="1"/>
            <a:r>
              <a:rPr lang="en-US" dirty="0"/>
              <a:t>2.  Prove that all other possible initial boards are solvable by deriving a solving algorithm.</a:t>
            </a:r>
          </a:p>
          <a:p>
            <a:r>
              <a:rPr lang="en-US" dirty="0"/>
              <a:t>Solve the NRP over all square boards.  (Already done by Ravi Fernando)</a:t>
            </a:r>
          </a:p>
          <a:p>
            <a:r>
              <a:rPr lang="en-US" dirty="0"/>
              <a:t>Solve the NRP over all rectangular boards.  </a:t>
            </a:r>
          </a:p>
        </p:txBody>
      </p:sp>
    </p:spTree>
    <p:extLst>
      <p:ext uri="{BB962C8B-B14F-4D97-AF65-F5344CB8AC3E}">
        <p14:creationId xmlns:p14="http://schemas.microsoft.com/office/powerpoint/2010/main" val="2084707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5" name="Picture 2" descr="https://latex.artofproblemsolving.com/texer/g/grwfropl.png?time=1554684496676">
            <a:extLst>
              <a:ext uri="{FF2B5EF4-FFF2-40B4-BE49-F238E27FC236}">
                <a16:creationId xmlns:a16="http://schemas.microsoft.com/office/drawing/2014/main" id="{63B62F32-4141-4327-87CA-30CF600819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704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9" name="Straight Connector 13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Isosceles Triangle 14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Isosceles Triangle 14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50" name="Rectangle 14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3" name="Straight Connector 15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Isosceles Triangle 15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Isosceles Triangle 15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1" name="Isosceles Triangle 16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63" name="Rectangle 16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31" name="Picture 4" descr="https://latex.artofproblemsolving.com/texer/g/grwfropl.png?time=1554684725083">
            <a:extLst>
              <a:ext uri="{FF2B5EF4-FFF2-40B4-BE49-F238E27FC236}">
                <a16:creationId xmlns:a16="http://schemas.microsoft.com/office/drawing/2014/main" id="{86B5F678-8AA9-481B-9A78-20E772E4646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725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3" name="Straight Connector 19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7" name="Isosceles Triangle 19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1" name="Isosceles Triangle 20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2" name="Isosceles Triangle 20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3" name="Rectangle 20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 name="Straight Connector 20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8" name="Isosceles Triangle 20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2" name="Isosceles Triangle 21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3" name="Isosceles Triangle 21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4" name="Rectangle 21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7" name="Picture 6" descr="https://latex.artofproblemsolving.com/texer/g/grwfropl.png?time=1554685354471">
            <a:extLst>
              <a:ext uri="{FF2B5EF4-FFF2-40B4-BE49-F238E27FC236}">
                <a16:creationId xmlns:a16="http://schemas.microsoft.com/office/drawing/2014/main" id="{4733E8AC-AFE6-4D89-B911-D6D4FC4E78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048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73754" y="643467"/>
            <a:ext cx="4203045" cy="1375608"/>
          </a:xfrm>
        </p:spPr>
        <p:txBody>
          <a:bodyPr anchor="ctr">
            <a:normAutofit/>
          </a:bodyPr>
          <a:lstStyle/>
          <a:p>
            <a:r>
              <a:rPr lang="en-US" sz="3300">
                <a:solidFill>
                  <a:schemeClr val="bg1"/>
                </a:solidFill>
              </a:rPr>
              <a:t>Surprise!!! – Applying Law of Cosines</a:t>
            </a:r>
          </a:p>
        </p:txBody>
      </p:sp>
      <p:sp>
        <p:nvSpPr>
          <p:cNvPr id="3" name="Content Placeholder 2"/>
          <p:cNvSpPr>
            <a:spLocks noGrp="1"/>
          </p:cNvSpPr>
          <p:nvPr>
            <p:ph idx="1"/>
          </p:nvPr>
        </p:nvSpPr>
        <p:spPr>
          <a:xfrm>
            <a:off x="673754" y="2160590"/>
            <a:ext cx="3973943" cy="3440110"/>
          </a:xfrm>
        </p:spPr>
        <p:txBody>
          <a:bodyPr>
            <a:normAutofit/>
          </a:bodyPr>
          <a:lstStyle/>
          <a:p>
            <a:r>
              <a:rPr lang="en-US">
                <a:solidFill>
                  <a:schemeClr val="bg1"/>
                </a:solidFill>
              </a:rPr>
              <a:t>To prove that the distance to the center is a </a:t>
            </a:r>
            <a:r>
              <a:rPr lang="en-US" i="1">
                <a:solidFill>
                  <a:schemeClr val="bg1"/>
                </a:solidFill>
              </a:rPr>
              <a:t>strictly decreasing </a:t>
            </a:r>
            <a:r>
              <a:rPr lang="en-US" i="1" err="1">
                <a:solidFill>
                  <a:schemeClr val="bg1"/>
                </a:solidFill>
              </a:rPr>
              <a:t>monovariant</a:t>
            </a:r>
            <a:r>
              <a:rPr lang="en-US">
                <a:solidFill>
                  <a:schemeClr val="bg1"/>
                </a:solidFill>
              </a:rPr>
              <a:t>, we can use bounding and the Law of Cosines.</a:t>
            </a:r>
          </a:p>
          <a:p>
            <a:r>
              <a:rPr lang="en-US">
                <a:solidFill>
                  <a:schemeClr val="bg1"/>
                </a:solidFill>
              </a:rPr>
              <a:t>We are given:</a:t>
            </a:r>
          </a:p>
          <a:p>
            <a:pPr lvl="1"/>
            <a:r>
              <a:rPr lang="en-US">
                <a:solidFill>
                  <a:schemeClr val="bg1"/>
                </a:solidFill>
              </a:rPr>
              <a:t>Indicated lengths</a:t>
            </a:r>
          </a:p>
          <a:p>
            <a:pPr lvl="1"/>
            <a:r>
              <a:rPr lang="en-US">
                <a:solidFill>
                  <a:schemeClr val="bg1"/>
                </a:solidFill>
              </a:rPr>
              <a:t>0°≤ </a:t>
            </a:r>
            <a:r>
              <a:rPr lang="el-GR">
                <a:solidFill>
                  <a:schemeClr val="bg1"/>
                </a:solidFill>
              </a:rPr>
              <a:t>θ </a:t>
            </a:r>
            <a:r>
              <a:rPr lang="en-US">
                <a:solidFill>
                  <a:schemeClr val="bg1"/>
                </a:solidFill>
              </a:rPr>
              <a:t>≤ 45°</a:t>
            </a:r>
          </a:p>
          <a:p>
            <a:pPr lvl="1"/>
            <a:r>
              <a:rPr lang="en-US" i="1">
                <a:solidFill>
                  <a:schemeClr val="bg1"/>
                </a:solidFill>
              </a:rPr>
              <a:t>d</a:t>
            </a:r>
            <a:r>
              <a:rPr lang="en-US">
                <a:solidFill>
                  <a:schemeClr val="bg1"/>
                </a:solidFill>
              </a:rPr>
              <a:t> &gt; 1 (otherwise the algorithm would have terminated already)</a:t>
            </a:r>
          </a:p>
          <a:p>
            <a:r>
              <a:rPr lang="en-US">
                <a:solidFill>
                  <a:schemeClr val="bg1"/>
                </a:solidFill>
              </a:rPr>
              <a:t>It suffices to show that </a:t>
            </a:r>
            <a:r>
              <a:rPr lang="en-US" i="1">
                <a:solidFill>
                  <a:schemeClr val="bg1"/>
                </a:solidFill>
              </a:rPr>
              <a:t>d’</a:t>
            </a:r>
            <a:r>
              <a:rPr lang="en-US">
                <a:solidFill>
                  <a:schemeClr val="bg1"/>
                </a:solidFill>
              </a:rPr>
              <a:t> &lt; </a:t>
            </a:r>
            <a:r>
              <a:rPr lang="en-US" i="1">
                <a:solidFill>
                  <a:schemeClr val="bg1"/>
                </a:solidFill>
              </a:rPr>
              <a:t>d</a:t>
            </a:r>
            <a:r>
              <a:rPr lang="en-US">
                <a:solidFill>
                  <a:schemeClr val="bg1"/>
                </a:solidFill>
              </a:rPr>
              <a:t>.</a:t>
            </a:r>
          </a:p>
          <a:p>
            <a:endParaRPr lang="en-US">
              <a:solidFill>
                <a:schemeClr val="bg1"/>
              </a:solidFill>
            </a:endParaRPr>
          </a:p>
          <a:p>
            <a:endParaRPr lang="en-US">
              <a:solidFill>
                <a:schemeClr val="bg1"/>
              </a:solidFill>
            </a:endParaRPr>
          </a:p>
        </p:txBody>
      </p:sp>
      <p:pic>
        <p:nvPicPr>
          <p:cNvPr id="28674" name="Picture 2" descr="https://latex.artofproblemsolving.com/texer/g/grwfropl.png?time=1554685651435">
            <a:extLst>
              <a:ext uri="{FF2B5EF4-FFF2-40B4-BE49-F238E27FC236}">
                <a16:creationId xmlns:a16="http://schemas.microsoft.com/office/drawing/2014/main" id="{365061C6-EAB8-493D-8009-835E95822F5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80882" y="972608"/>
            <a:ext cx="2773737" cy="4900269"/>
          </a:xfrm>
          <a:prstGeom prst="rect">
            <a:avLst/>
          </a:prstGeom>
          <a:noFill/>
          <a:extLst>
            <a:ext uri="{909E8E84-426E-40DD-AFC4-6F175D3DCCD1}">
              <a14:hiddenFill xmlns:a14="http://schemas.microsoft.com/office/drawing/2010/main">
                <a:solidFill>
                  <a:srgbClr val="FFFFFF"/>
                </a:solidFill>
              </a14:hiddenFill>
            </a:ext>
          </a:extLst>
        </p:spPr>
      </p:pic>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59523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35002F6C-0142-4BD1-B14C-B2A8BE2BC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889F2A4C-8C64-4700-8689-78F603984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606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01" name="Picture 2" descr="https://latex.artofproblemsolving.com/texer/g/grwfropl.png?time=1554686096927">
            <a:extLst>
              <a:ext uri="{FF2B5EF4-FFF2-40B4-BE49-F238E27FC236}">
                <a16:creationId xmlns:a16="http://schemas.microsoft.com/office/drawing/2014/main" id="{DC19B122-5CA5-4352-B4F1-B170EF070D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70839" y="1138638"/>
            <a:ext cx="6459200" cy="459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4115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35002F6C-0142-4BD1-B14C-B2A8BE2BC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889F2A4C-8C64-4700-8689-78F603984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606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101F6B3-CA84-81CE-70CA-5759A468B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1895475"/>
            <a:ext cx="913447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8865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1748" name="Picture 4" descr="Image result for confetti">
            <a:extLst>
              <a:ext uri="{FF2B5EF4-FFF2-40B4-BE49-F238E27FC236}">
                <a16:creationId xmlns:a16="http://schemas.microsoft.com/office/drawing/2014/main" id="{ED71867D-7B7D-4AD7-9419-CBD1E922E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335" y="1751895"/>
            <a:ext cx="6691480" cy="33457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D2D471E-8093-4405-9E9A-DF7831464EDF}"/>
              </a:ext>
            </a:extLst>
          </p:cNvPr>
          <p:cNvSpPr>
            <a:spLocks noGrp="1"/>
          </p:cNvSpPr>
          <p:nvPr>
            <p:ph type="title"/>
          </p:nvPr>
        </p:nvSpPr>
        <p:spPr>
          <a:xfrm>
            <a:off x="3072786" y="2988594"/>
            <a:ext cx="4410577" cy="872343"/>
          </a:xfrm>
          <a:solidFill>
            <a:schemeClr val="bg1"/>
          </a:solidFill>
        </p:spPr>
        <p:txBody>
          <a:bodyPr vert="horz" lIns="91440" tIns="45720" rIns="91440" bIns="45720" rtlCol="0" anchor="b">
            <a:normAutofit/>
          </a:bodyPr>
          <a:lstStyle/>
          <a:p>
            <a:pPr algn="ctr"/>
            <a:r>
              <a:rPr lang="en-US" sz="4800" kern="1200">
                <a:solidFill>
                  <a:schemeClr val="accent1"/>
                </a:solidFill>
                <a:latin typeface="+mj-lt"/>
                <a:ea typeface="+mj-ea"/>
                <a:cs typeface="+mj-cs"/>
              </a:rPr>
              <a:t>Spiral Works!!!</a:t>
            </a:r>
          </a:p>
        </p:txBody>
      </p:sp>
    </p:spTree>
    <p:extLst>
      <p:ext uri="{BB962C8B-B14F-4D97-AF65-F5344CB8AC3E}">
        <p14:creationId xmlns:p14="http://schemas.microsoft.com/office/powerpoint/2010/main" val="1012724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75EA-505C-4971-A1E1-E11D8D312BB2}"/>
              </a:ext>
            </a:extLst>
          </p:cNvPr>
          <p:cNvSpPr>
            <a:spLocks noGrp="1"/>
          </p:cNvSpPr>
          <p:nvPr>
            <p:ph type="title"/>
          </p:nvPr>
        </p:nvSpPr>
        <p:spPr/>
        <p:txBody>
          <a:bodyPr/>
          <a:lstStyle/>
          <a:p>
            <a:r>
              <a:rPr lang="en-US"/>
              <a:t>Minor Tidbits</a:t>
            </a:r>
          </a:p>
        </p:txBody>
      </p:sp>
      <p:sp>
        <p:nvSpPr>
          <p:cNvPr id="3" name="Content Placeholder 2">
            <a:extLst>
              <a:ext uri="{FF2B5EF4-FFF2-40B4-BE49-F238E27FC236}">
                <a16:creationId xmlns:a16="http://schemas.microsoft.com/office/drawing/2014/main" id="{D8044E3C-61CA-4B4A-A9F8-EBFAACFD623E}"/>
              </a:ext>
            </a:extLst>
          </p:cNvPr>
          <p:cNvSpPr>
            <a:spLocks noGrp="1"/>
          </p:cNvSpPr>
          <p:nvPr>
            <p:ph idx="1"/>
          </p:nvPr>
        </p:nvSpPr>
        <p:spPr/>
        <p:txBody>
          <a:bodyPr/>
          <a:lstStyle/>
          <a:p>
            <a:r>
              <a:rPr lang="en-US"/>
              <a:t>For odd </a:t>
            </a:r>
            <a:r>
              <a:rPr lang="en-US" i="1"/>
              <a:t>n</a:t>
            </a:r>
            <a:r>
              <a:rPr lang="en-US"/>
              <a:t>, you may have to use a horizontally flipped version of Spiral, depending on the parity of the starting square.</a:t>
            </a:r>
          </a:p>
          <a:p>
            <a:r>
              <a:rPr lang="en-US"/>
              <a:t>For even </a:t>
            </a:r>
            <a:r>
              <a:rPr lang="en-US" i="1"/>
              <a:t>n</a:t>
            </a:r>
            <a:r>
              <a:rPr lang="en-US"/>
              <a:t>, the center of rotation of Y is not the center of a square.  Rather, it is a corner shared by four squares.  Fortunately, we can work around this by instead stopping the algorithm when the desired number reaches any one of these four squares.</a:t>
            </a:r>
          </a:p>
          <a:p>
            <a:r>
              <a:rPr lang="en-US"/>
              <a:t>Don’t worry if the number starts in the first column where it can’t be moved by Y.  We have ways to deal with this in the grand scheme.</a:t>
            </a:r>
          </a:p>
        </p:txBody>
      </p:sp>
    </p:spTree>
    <p:extLst>
      <p:ext uri="{BB962C8B-B14F-4D97-AF65-F5344CB8AC3E}">
        <p14:creationId xmlns:p14="http://schemas.microsoft.com/office/powerpoint/2010/main" val="29638466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0574-93D2-4EA0-B9C7-6C83DE455C69}"/>
              </a:ext>
            </a:extLst>
          </p:cNvPr>
          <p:cNvSpPr>
            <a:spLocks noGrp="1"/>
          </p:cNvSpPr>
          <p:nvPr>
            <p:ph type="title"/>
          </p:nvPr>
        </p:nvSpPr>
        <p:spPr/>
        <p:txBody>
          <a:bodyPr/>
          <a:lstStyle/>
          <a:p>
            <a:r>
              <a:rPr lang="en-US"/>
              <a:t>Recap</a:t>
            </a:r>
          </a:p>
        </p:txBody>
      </p:sp>
      <p:sp>
        <p:nvSpPr>
          <p:cNvPr id="3" name="Content Placeholder 2">
            <a:extLst>
              <a:ext uri="{FF2B5EF4-FFF2-40B4-BE49-F238E27FC236}">
                <a16:creationId xmlns:a16="http://schemas.microsoft.com/office/drawing/2014/main" id="{A4BBEB58-BECF-4F2D-85C8-24D89CC7E37A}"/>
              </a:ext>
            </a:extLst>
          </p:cNvPr>
          <p:cNvSpPr>
            <a:spLocks noGrp="1"/>
          </p:cNvSpPr>
          <p:nvPr>
            <p:ph idx="1"/>
          </p:nvPr>
        </p:nvSpPr>
        <p:spPr/>
        <p:txBody>
          <a:bodyPr/>
          <a:lstStyle/>
          <a:p>
            <a:r>
              <a:rPr lang="en-US"/>
              <a:t>We now have an algorithm that can send any number to any square.</a:t>
            </a:r>
          </a:p>
          <a:p>
            <a:r>
              <a:rPr lang="en-US"/>
              <a:t>We need an algorithm that can send any three numbers to any three squares (Spiral-Cycle).</a:t>
            </a:r>
          </a:p>
          <a:p>
            <a:pPr lvl="1"/>
            <a:r>
              <a:rPr lang="en-US"/>
              <a:t>It suffices to find an algorithm that can send any three numbers to three set intermediary squares.</a:t>
            </a:r>
          </a:p>
        </p:txBody>
      </p:sp>
      <p:pic>
        <p:nvPicPr>
          <p:cNvPr id="33794" name="Picture 2" descr="https://latex.artofproblemsolving.com/texer/g/grwfropl.png?time=1554695465257">
            <a:extLst>
              <a:ext uri="{FF2B5EF4-FFF2-40B4-BE49-F238E27FC236}">
                <a16:creationId xmlns:a16="http://schemas.microsoft.com/office/drawing/2014/main" id="{05CEDD08-5E74-4852-8A8F-57E9A4E93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255" y="4016726"/>
            <a:ext cx="2992825" cy="269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6519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Plan?</a:t>
            </a:r>
          </a:p>
        </p:txBody>
      </p:sp>
      <p:sp>
        <p:nvSpPr>
          <p:cNvPr id="3" name="Content Placeholder 2"/>
          <p:cNvSpPr>
            <a:spLocks noGrp="1"/>
          </p:cNvSpPr>
          <p:nvPr>
            <p:ph idx="1"/>
          </p:nvPr>
        </p:nvSpPr>
        <p:spPr>
          <a:xfrm>
            <a:off x="677334" y="2160589"/>
            <a:ext cx="8596668" cy="4423091"/>
          </a:xfrm>
        </p:spPr>
        <p:txBody>
          <a:bodyPr/>
          <a:lstStyle/>
          <a:p>
            <a:r>
              <a:rPr lang="en-US"/>
              <a:t>These three squares will be our intermediary squares:</a:t>
            </a:r>
          </a:p>
          <a:p>
            <a:endParaRPr lang="en-US"/>
          </a:p>
          <a:p>
            <a:endParaRPr lang="en-US"/>
          </a:p>
          <a:p>
            <a:endParaRPr lang="en-US"/>
          </a:p>
          <a:p>
            <a:endParaRPr lang="en-US"/>
          </a:p>
          <a:p>
            <a:endParaRPr lang="en-US"/>
          </a:p>
          <a:p>
            <a:endParaRPr lang="en-US"/>
          </a:p>
          <a:p>
            <a:endParaRPr lang="en-US"/>
          </a:p>
          <a:p>
            <a:endParaRPr lang="en-US"/>
          </a:p>
          <a:p>
            <a:r>
              <a:rPr lang="en-US"/>
              <a:t>We just need to apply Spiral three times, once for each number.  But how can we maneuver each number without displacing the others?</a:t>
            </a:r>
          </a:p>
          <a:p>
            <a:endParaRPr lang="en-US"/>
          </a:p>
        </p:txBody>
      </p:sp>
      <p:pic>
        <p:nvPicPr>
          <p:cNvPr id="32772" name="Picture 4" descr="https://latex.artofproblemsolving.com/texer/g/grwfropl.png?time=1554694406865">
            <a:extLst>
              <a:ext uri="{FF2B5EF4-FFF2-40B4-BE49-F238E27FC236}">
                <a16:creationId xmlns:a16="http://schemas.microsoft.com/office/drawing/2014/main" id="{F27C75B1-1038-4490-B45C-AE88CF26C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311" y="2707947"/>
            <a:ext cx="2809810" cy="2532952"/>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https://latex.artofproblemsolving.com/texer/g/grwfropl.png?time=1554694567087">
            <a:extLst>
              <a:ext uri="{FF2B5EF4-FFF2-40B4-BE49-F238E27FC236}">
                <a16:creationId xmlns:a16="http://schemas.microsoft.com/office/drawing/2014/main" id="{C6D64D29-38EB-4FCB-B59C-342FA842D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163" y="2707948"/>
            <a:ext cx="2849571" cy="25329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74EC134-6CE4-48BD-BF5C-DA0BEED8E88F}"/>
              </a:ext>
            </a:extLst>
          </p:cNvPr>
          <p:cNvSpPr txBox="1"/>
          <p:nvPr/>
        </p:nvSpPr>
        <p:spPr>
          <a:xfrm>
            <a:off x="2917998" y="5286422"/>
            <a:ext cx="792205" cy="369332"/>
          </a:xfrm>
          <a:prstGeom prst="rect">
            <a:avLst/>
          </a:prstGeom>
          <a:noFill/>
        </p:spPr>
        <p:txBody>
          <a:bodyPr wrap="none" rtlCol="0">
            <a:spAutoFit/>
          </a:bodyPr>
          <a:lstStyle/>
          <a:p>
            <a:r>
              <a:rPr lang="en-US"/>
              <a:t>Odd </a:t>
            </a:r>
            <a:r>
              <a:rPr lang="en-US" i="1"/>
              <a:t>n</a:t>
            </a:r>
            <a:endParaRPr lang="en-US"/>
          </a:p>
        </p:txBody>
      </p:sp>
      <p:sp>
        <p:nvSpPr>
          <p:cNvPr id="10" name="TextBox 9">
            <a:extLst>
              <a:ext uri="{FF2B5EF4-FFF2-40B4-BE49-F238E27FC236}">
                <a16:creationId xmlns:a16="http://schemas.microsoft.com/office/drawing/2014/main" id="{146675D9-B023-444E-A4CF-F44D357E3F4E}"/>
              </a:ext>
            </a:extLst>
          </p:cNvPr>
          <p:cNvSpPr txBox="1"/>
          <p:nvPr/>
        </p:nvSpPr>
        <p:spPr>
          <a:xfrm>
            <a:off x="6759572" y="5286422"/>
            <a:ext cx="870751" cy="369332"/>
          </a:xfrm>
          <a:prstGeom prst="rect">
            <a:avLst/>
          </a:prstGeom>
          <a:noFill/>
        </p:spPr>
        <p:txBody>
          <a:bodyPr wrap="none" rtlCol="0">
            <a:spAutoFit/>
          </a:bodyPr>
          <a:lstStyle/>
          <a:p>
            <a:r>
              <a:rPr lang="en-US"/>
              <a:t>Even </a:t>
            </a:r>
            <a:r>
              <a:rPr lang="en-US" i="1"/>
              <a:t>n</a:t>
            </a:r>
            <a:endParaRPr lang="en-US"/>
          </a:p>
        </p:txBody>
      </p:sp>
    </p:spTree>
    <p:extLst>
      <p:ext uri="{BB962C8B-B14F-4D97-AF65-F5344CB8AC3E}">
        <p14:creationId xmlns:p14="http://schemas.microsoft.com/office/powerpoint/2010/main" val="69687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C8C0-B87C-4C80-AA4D-BD0CCC9D78B9}"/>
              </a:ext>
            </a:extLst>
          </p:cNvPr>
          <p:cNvSpPr>
            <a:spLocks noGrp="1"/>
          </p:cNvSpPr>
          <p:nvPr>
            <p:ph type="title"/>
          </p:nvPr>
        </p:nvSpPr>
        <p:spPr/>
        <p:txBody>
          <a:bodyPr/>
          <a:lstStyle/>
          <a:p>
            <a:r>
              <a:rPr lang="en-US"/>
              <a:t>Notation</a:t>
            </a:r>
          </a:p>
        </p:txBody>
      </p:sp>
      <p:sp>
        <p:nvSpPr>
          <p:cNvPr id="3" name="Content Placeholder 2">
            <a:extLst>
              <a:ext uri="{FF2B5EF4-FFF2-40B4-BE49-F238E27FC236}">
                <a16:creationId xmlns:a16="http://schemas.microsoft.com/office/drawing/2014/main" id="{BC3F0572-7F18-443E-9C2A-18D901025BBB}"/>
              </a:ext>
            </a:extLst>
          </p:cNvPr>
          <p:cNvSpPr>
            <a:spLocks noGrp="1"/>
          </p:cNvSpPr>
          <p:nvPr>
            <p:ph idx="1"/>
          </p:nvPr>
        </p:nvSpPr>
        <p:spPr/>
        <p:txBody>
          <a:bodyPr/>
          <a:lstStyle/>
          <a:p>
            <a:r>
              <a:rPr lang="en-US"/>
              <a:t>Dimensions of board:  </a:t>
            </a:r>
            <a:r>
              <a:rPr lang="en-US" i="1"/>
              <a:t>m</a:t>
            </a:r>
            <a:r>
              <a:rPr lang="en-US"/>
              <a:t> x </a:t>
            </a:r>
            <a:r>
              <a:rPr lang="en-US" i="1"/>
              <a:t>n</a:t>
            </a:r>
            <a:endParaRPr lang="en-US"/>
          </a:p>
          <a:p>
            <a:r>
              <a:rPr lang="en-US"/>
              <a:t>Dimensions of rotating block:  </a:t>
            </a:r>
            <a:r>
              <a:rPr lang="en-US" i="1"/>
              <a:t>b </a:t>
            </a:r>
            <a:r>
              <a:rPr lang="en-US"/>
              <a:t>x </a:t>
            </a:r>
            <a:r>
              <a:rPr lang="en-US" i="1"/>
              <a:t>b</a:t>
            </a:r>
            <a:endParaRPr lang="en-US"/>
          </a:p>
        </p:txBody>
      </p:sp>
    </p:spTree>
    <p:extLst>
      <p:ext uri="{BB962C8B-B14F-4D97-AF65-F5344CB8AC3E}">
        <p14:creationId xmlns:p14="http://schemas.microsoft.com/office/powerpoint/2010/main" val="3419394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6FBB02-B6BC-411C-A68A-915169256C00}"/>
              </a:ext>
            </a:extLst>
          </p:cNvPr>
          <p:cNvSpPr>
            <a:spLocks noGrp="1"/>
          </p:cNvSpPr>
          <p:nvPr>
            <p:ph type="title"/>
          </p:nvPr>
        </p:nvSpPr>
        <p:spPr>
          <a:xfrm>
            <a:off x="1333502" y="609600"/>
            <a:ext cx="8596668" cy="1320800"/>
          </a:xfrm>
        </p:spPr>
        <p:txBody>
          <a:bodyPr>
            <a:normAutofit/>
          </a:bodyPr>
          <a:lstStyle/>
          <a:p>
            <a:r>
              <a:rPr lang="en-US"/>
              <a:t>The Spiral-Cycle Algorithm</a:t>
            </a:r>
          </a:p>
        </p:txBody>
      </p:sp>
      <p:sp>
        <p:nvSpPr>
          <p:cNvPr id="34"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6"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7"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17249F0-A631-42E9-8948-77B113D3D1AD}"/>
              </a:ext>
            </a:extLst>
          </p:cNvPr>
          <p:cNvSpPr>
            <a:spLocks noGrp="1"/>
          </p:cNvSpPr>
          <p:nvPr>
            <p:ph idx="1"/>
          </p:nvPr>
        </p:nvSpPr>
        <p:spPr>
          <a:xfrm>
            <a:off x="1333502" y="2160590"/>
            <a:ext cx="8470898" cy="3429260"/>
          </a:xfrm>
        </p:spPr>
        <p:txBody>
          <a:bodyPr>
            <a:normAutofit/>
          </a:bodyPr>
          <a:lstStyle/>
          <a:p>
            <a:r>
              <a:rPr lang="en-US"/>
              <a:t>Sends any three desired numbers to three specific squares, subject to PRs.</a:t>
            </a:r>
          </a:p>
          <a:p>
            <a:r>
              <a:rPr lang="en-US"/>
              <a:t>Composed of two sub-algorithms:</a:t>
            </a:r>
          </a:p>
          <a:p>
            <a:pPr lvl="1"/>
            <a:r>
              <a:rPr lang="en-US"/>
              <a:t>Spiral</a:t>
            </a:r>
          </a:p>
          <a:p>
            <a:pPr lvl="1"/>
            <a:r>
              <a:rPr lang="en-US"/>
              <a:t>Cycle</a:t>
            </a:r>
          </a:p>
        </p:txBody>
      </p:sp>
      <p:sp>
        <p:nvSpPr>
          <p:cNvPr id="3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p:cNvPicPr>
            <a:picLocks noChangeAspect="1"/>
          </p:cNvPicPr>
          <p:nvPr/>
        </p:nvPicPr>
        <p:blipFill>
          <a:blip r:embed="rId2"/>
          <a:stretch>
            <a:fillRect/>
          </a:stretch>
        </p:blipFill>
        <p:spPr>
          <a:xfrm>
            <a:off x="1671446" y="4434501"/>
            <a:ext cx="1699931" cy="1715246"/>
          </a:xfrm>
          <a:prstGeom prst="rect">
            <a:avLst/>
          </a:prstGeom>
        </p:spPr>
      </p:pic>
      <p:pic>
        <p:nvPicPr>
          <p:cNvPr id="2050" name="Picture 2" descr="https://latex.artofproblemsolving.com/texer/g/grwfropl.png?time=1554670058842">
            <a:extLst>
              <a:ext uri="{FF2B5EF4-FFF2-40B4-BE49-F238E27FC236}">
                <a16:creationId xmlns:a16="http://schemas.microsoft.com/office/drawing/2014/main" id="{CE2A30C7-EB4F-4812-BCF4-240767D5B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788" y="4442554"/>
            <a:ext cx="2069685" cy="166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755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Spiral-Cycle Algorithm</a:t>
            </a:r>
          </a:p>
        </p:txBody>
      </p:sp>
      <p:sp>
        <p:nvSpPr>
          <p:cNvPr id="3" name="Content Placeholder 2"/>
          <p:cNvSpPr>
            <a:spLocks noGrp="1"/>
          </p:cNvSpPr>
          <p:nvPr>
            <p:ph idx="1"/>
          </p:nvPr>
        </p:nvSpPr>
        <p:spPr/>
        <p:txBody>
          <a:bodyPr/>
          <a:lstStyle/>
          <a:p>
            <a:pPr>
              <a:buFont typeface="+mj-lt"/>
              <a:buAutoNum type="arabicPeriod"/>
            </a:pPr>
            <a:r>
              <a:rPr lang="en-US"/>
              <a:t>Execute Spiral</a:t>
            </a:r>
            <a:r>
              <a:rPr lang="en-US" i="1"/>
              <a:t> </a:t>
            </a:r>
            <a:r>
              <a:rPr lang="en-US"/>
              <a:t>to get the first number into position.</a:t>
            </a:r>
          </a:p>
          <a:p>
            <a:pPr>
              <a:buFont typeface="+mj-lt"/>
              <a:buAutoNum type="arabicPeriod"/>
            </a:pPr>
            <a:r>
              <a:rPr lang="en-US"/>
              <a:t>Use an </a:t>
            </a:r>
            <a:r>
              <a:rPr lang="en-US" i="1"/>
              <a:t>alternating Spiral</a:t>
            </a:r>
            <a:r>
              <a:rPr lang="en-US"/>
              <a:t> to get the second number into position.</a:t>
            </a:r>
          </a:p>
          <a:p>
            <a:pPr>
              <a:buFont typeface="+mj-lt"/>
              <a:buAutoNum type="arabicPeriod"/>
            </a:pPr>
            <a:r>
              <a:rPr lang="en-US"/>
              <a:t>While running the third and final Spiral, ensure that each move does not displace the first two numbers.</a:t>
            </a:r>
          </a:p>
          <a:p>
            <a:pPr lvl="1">
              <a:buFont typeface="+mj-lt"/>
              <a:buAutoNum type="arabicPeriod"/>
            </a:pPr>
            <a:r>
              <a:rPr lang="en-US"/>
              <a:t>To free up either the X or Y rotating block, we need to use Cycle to move the first to numbers to the other side.</a:t>
            </a:r>
          </a:p>
          <a:p>
            <a:pPr lvl="1">
              <a:buFont typeface="+mj-lt"/>
              <a:buAutoNum type="arabicPeriod"/>
            </a:pPr>
            <a:endParaRPr lang="en-US"/>
          </a:p>
        </p:txBody>
      </p:sp>
    </p:spTree>
    <p:extLst>
      <p:ext uri="{BB962C8B-B14F-4D97-AF65-F5344CB8AC3E}">
        <p14:creationId xmlns:p14="http://schemas.microsoft.com/office/powerpoint/2010/main" val="26439514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5" name="Picture 2" descr="https://latex.artofproblemsolving.com/texer/g/grwfropl.png?time=1554697384393">
            <a:extLst>
              <a:ext uri="{FF2B5EF4-FFF2-40B4-BE49-F238E27FC236}">
                <a16:creationId xmlns:a16="http://schemas.microsoft.com/office/drawing/2014/main" id="{10805C7D-E3C0-4E7A-A709-3D28687316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200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69" name="Picture 2" descr="https://latex.artofproblemsolving.com/texer/g/grwfropl.png?time=1554697455670">
            <a:extLst>
              <a:ext uri="{FF2B5EF4-FFF2-40B4-BE49-F238E27FC236}">
                <a16:creationId xmlns:a16="http://schemas.microsoft.com/office/drawing/2014/main" id="{FE6B266E-B27F-4052-BBCC-9EC3D9BBAB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212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3" name="Straight Connector 19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7" name="Isosceles Triangle 19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1" name="Isosceles Triangle 20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2" name="Isosceles Triangle 20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3" name="Rectangle 20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 name="Straight Connector 20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8" name="Isosceles Triangle 20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2" name="Isosceles Triangle 21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3" name="Isosceles Triangle 21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4" name="Rectangle 21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9" name="Picture 8" descr="https://latex.artofproblemsolving.com/texer/g/grwfropl.png?time=1554698395441">
            <a:extLst>
              <a:ext uri="{FF2B5EF4-FFF2-40B4-BE49-F238E27FC236}">
                <a16:creationId xmlns:a16="http://schemas.microsoft.com/office/drawing/2014/main" id="{8AB62F8F-E337-411B-8207-62EA15062F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643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7" name="Picture 2" descr="https://latex.artofproblemsolving.com/texer/g/grwfropl.png?time=1554697798677">
            <a:extLst>
              <a:ext uri="{FF2B5EF4-FFF2-40B4-BE49-F238E27FC236}">
                <a16:creationId xmlns:a16="http://schemas.microsoft.com/office/drawing/2014/main" id="{3B322D4E-3082-4BD3-91A3-1CECD2A3C3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9816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41" name="Picture 2" descr="https://latex.artofproblemsolving.com/texer/g/grwfropl.png?time=1554697883526">
            <a:extLst>
              <a:ext uri="{FF2B5EF4-FFF2-40B4-BE49-F238E27FC236}">
                <a16:creationId xmlns:a16="http://schemas.microsoft.com/office/drawing/2014/main" id="{076CDD1E-D850-4164-B483-1F25EECEDD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4101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9" name="Straight Connector 13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Isosceles Triangle 14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Isosceles Triangle 14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50" name="Rectangle 14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3" name="Straight Connector 15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Isosceles Triangle 15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Isosceles Triangle 15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1" name="Isosceles Triangle 16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63" name="Rectangle 16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67" name="Picture 4" descr="https://latex.artofproblemsolving.com/texer/g/grwfropl.png?time=1554698152093">
            <a:extLst>
              <a:ext uri="{FF2B5EF4-FFF2-40B4-BE49-F238E27FC236}">
                <a16:creationId xmlns:a16="http://schemas.microsoft.com/office/drawing/2014/main" id="{5CB85E60-D305-44D2-9FA7-F3D9234ABC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9249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9" name="Picture 2" descr="https://latex.artofproblemsolving.com/texer/g/grwfropl.png?time=1554698191922">
            <a:extLst>
              <a:ext uri="{FF2B5EF4-FFF2-40B4-BE49-F238E27FC236}">
                <a16:creationId xmlns:a16="http://schemas.microsoft.com/office/drawing/2014/main" id="{552D0DB1-DF2D-4028-B348-2C8170F473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94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013" name="Picture 2" descr="https://latex.artofproblemsolving.com/texer/g/grwfropl.png?time=1554698232713">
            <a:extLst>
              <a:ext uri="{FF2B5EF4-FFF2-40B4-BE49-F238E27FC236}">
                <a16:creationId xmlns:a16="http://schemas.microsoft.com/office/drawing/2014/main" id="{7D9D11FE-8A32-4EE7-B431-180AD399B7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515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8232D-2838-4D1C-B029-759D9F5376B1}"/>
              </a:ext>
            </a:extLst>
          </p:cNvPr>
          <p:cNvSpPr>
            <a:spLocks noGrp="1"/>
          </p:cNvSpPr>
          <p:nvPr>
            <p:ph type="title"/>
          </p:nvPr>
        </p:nvSpPr>
        <p:spPr>
          <a:xfrm>
            <a:off x="677334" y="609600"/>
            <a:ext cx="8596668" cy="1320800"/>
          </a:xfrm>
        </p:spPr>
        <p:txBody>
          <a:bodyPr>
            <a:normAutofit/>
          </a:bodyPr>
          <a:lstStyle/>
          <a:p>
            <a:r>
              <a:rPr lang="en-US"/>
              <a:t>The Parity Restrictions (PRs)</a:t>
            </a:r>
          </a:p>
        </p:txBody>
      </p:sp>
      <p:pic>
        <p:nvPicPr>
          <p:cNvPr id="5122" name="Picture 2" descr="Image result for black and white board">
            <a:extLst>
              <a:ext uri="{FF2B5EF4-FFF2-40B4-BE49-F238E27FC236}">
                <a16:creationId xmlns:a16="http://schemas.microsoft.com/office/drawing/2014/main" id="{B657F6F4-A1A7-4E83-AD58-8319351B0B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980" y="2159663"/>
            <a:ext cx="1765255" cy="18265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D5664B3-BBD5-4BCE-81AF-34AF5FD5B98F}"/>
              </a:ext>
            </a:extLst>
          </p:cNvPr>
          <p:cNvSpPr>
            <a:spLocks noGrp="1"/>
          </p:cNvSpPr>
          <p:nvPr>
            <p:ph idx="1"/>
          </p:nvPr>
        </p:nvSpPr>
        <p:spPr>
          <a:xfrm>
            <a:off x="4863283" y="2160589"/>
            <a:ext cx="4410718" cy="3880773"/>
          </a:xfrm>
        </p:spPr>
        <p:txBody>
          <a:bodyPr>
            <a:normAutofit/>
          </a:bodyPr>
          <a:lstStyle/>
          <a:p>
            <a:r>
              <a:rPr lang="en-US"/>
              <a:t>The Parity Restrictions are a set of conditions that can be used to determine if a board is solvable.</a:t>
            </a:r>
          </a:p>
          <a:p>
            <a:pPr lvl="1"/>
            <a:r>
              <a:rPr lang="en-US"/>
              <a:t>We will soon see that, in the general case, the PRs are sufficient for determining solvability!</a:t>
            </a:r>
          </a:p>
        </p:txBody>
      </p:sp>
      <p:pic>
        <p:nvPicPr>
          <p:cNvPr id="5124" name="Picture 4" descr="Image result for permutation inversion">
            <a:extLst>
              <a:ext uri="{FF2B5EF4-FFF2-40B4-BE49-F238E27FC236}">
                <a16:creationId xmlns:a16="http://schemas.microsoft.com/office/drawing/2014/main" id="{E9549005-21B3-483F-8937-CC881E0D9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548" y="4214812"/>
            <a:ext cx="2982120" cy="182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3867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7" name="Picture 2" descr="https://latex.artofproblemsolving.com/texer/g/grwfropl.png?time=1554698304030">
            <a:extLst>
              <a:ext uri="{FF2B5EF4-FFF2-40B4-BE49-F238E27FC236}">
                <a16:creationId xmlns:a16="http://schemas.microsoft.com/office/drawing/2014/main" id="{5C186F27-7A9C-4C95-AA29-784BB86238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3811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061" name="Picture 2" descr="https://latex.artofproblemsolving.com/texer/g/grwfropl.png?time=1554698518626">
            <a:extLst>
              <a:ext uri="{FF2B5EF4-FFF2-40B4-BE49-F238E27FC236}">
                <a16:creationId xmlns:a16="http://schemas.microsoft.com/office/drawing/2014/main" id="{B0DD8AD8-6686-4DFA-BB86-AB81F8A4A4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4083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5" name="Picture 2" descr="https://latex.artofproblemsolving.com/texer/g/grwfropl.png?time=1554698558705">
            <a:extLst>
              <a:ext uri="{FF2B5EF4-FFF2-40B4-BE49-F238E27FC236}">
                <a16:creationId xmlns:a16="http://schemas.microsoft.com/office/drawing/2014/main" id="{57BEEAF6-F4B3-4D99-8A7E-BD37EC81B7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9805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111"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7112"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113"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114" name="Picture 2" descr="https://latex.artofproblemsolving.com/texer/g/grwfropl.png?time=1554698605887">
            <a:extLst>
              <a:ext uri="{FF2B5EF4-FFF2-40B4-BE49-F238E27FC236}">
                <a16:creationId xmlns:a16="http://schemas.microsoft.com/office/drawing/2014/main" id="{F03294AF-A663-48F0-BD2E-014B2A7EA0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6471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3" name="Picture 2" descr="https://latex.artofproblemsolving.com/texer/g/grwfropl.png?time=1554698666091">
            <a:extLst>
              <a:ext uri="{FF2B5EF4-FFF2-40B4-BE49-F238E27FC236}">
                <a16:creationId xmlns:a16="http://schemas.microsoft.com/office/drawing/2014/main" id="{981AD805-2E7C-475B-8F1D-965DDE67EB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4379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164" name="Group 143">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9166" name="Straight Connector 144">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167" name="Straight Connector 145">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9168"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69"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70" name="Isosceles Triangle 148">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71"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1"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72"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3" name="Isosceles Triangle 152">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73" name="Isosceles Triangle 153">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9174" name="Rectangle 15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175" name="Group 15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9176" name="Straight Connector 15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917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7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79" name="Isosceles Triangle 16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8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8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6" name="Isosceles Triangle 16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7" name="Isosceles Triangle 16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69" name="Rectangle 16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165" name="Picture 10" descr="https://latex.artofproblemsolving.com/texer/g/grwfropl.png?time=1554704187441">
            <a:extLst>
              <a:ext uri="{FF2B5EF4-FFF2-40B4-BE49-F238E27FC236}">
                <a16:creationId xmlns:a16="http://schemas.microsoft.com/office/drawing/2014/main" id="{FE433DAE-09AA-4280-8028-8A4834AA23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3732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3" name="Straight Connector 19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7" name="Isosceles Triangle 19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1" name="Isosceles Triangle 20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2" name="Isosceles Triangle 20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3" name="Rectangle 20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 name="Straight Connector 20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8" name="Isosceles Triangle 20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2" name="Isosceles Triangle 21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3" name="Isosceles Triangle 21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4" name="Rectangle 21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13" name="Picture 4" descr="https://latex.artofproblemsolving.com/texer/g/grwfropl.png?time=1554704118683">
            <a:extLst>
              <a:ext uri="{FF2B5EF4-FFF2-40B4-BE49-F238E27FC236}">
                <a16:creationId xmlns:a16="http://schemas.microsoft.com/office/drawing/2014/main" id="{66BB98BE-513B-4935-A06F-F8A4CE1EF4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41619"/>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7584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190" name="Group 10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0" name="Straight Connector 10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0192" name="Straight Connector 1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19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 name="Isosceles Triangle 12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7" name="Isosceles Triangle 12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8" name="Isosceles Triangle 12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29" name="Rectangle 12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1" name="Straight Connector 13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4" name="Isosceles Triangle 13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8" name="Isosceles Triangle 13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Isosceles Triangle 13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0" name="Rectangle 13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191" name="Picture 6" descr="https://latex.artofproblemsolving.com/texer/g/grwfropl.png?time=1554704220586">
            <a:extLst>
              <a:ext uri="{FF2B5EF4-FFF2-40B4-BE49-F238E27FC236}">
                <a16:creationId xmlns:a16="http://schemas.microsoft.com/office/drawing/2014/main" id="{5E614C8A-09E2-4E1F-86C3-0761DA8F98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3870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29" name="Picture 2" descr="https://latex.artofproblemsolving.com/texer/g/grwfropl.png?time=1554699185100">
            <a:extLst>
              <a:ext uri="{FF2B5EF4-FFF2-40B4-BE49-F238E27FC236}">
                <a16:creationId xmlns:a16="http://schemas.microsoft.com/office/drawing/2014/main" id="{2CAA13CD-25DF-4300-8D68-052CAB3AD0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8554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253" name="Picture 2" descr="https://latex.artofproblemsolving.com/texer/g/grwfropl.png?time=1554699257952">
            <a:extLst>
              <a:ext uri="{FF2B5EF4-FFF2-40B4-BE49-F238E27FC236}">
                <a16:creationId xmlns:a16="http://schemas.microsoft.com/office/drawing/2014/main" id="{C1A364F9-B1B1-4FBB-AC20-ADA7D2B5E5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71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7207A1A-856E-4156-BC29-2886612D39C7}"/>
              </a:ext>
            </a:extLst>
          </p:cNvPr>
          <p:cNvSpPr>
            <a:spLocks noGrp="1"/>
          </p:cNvSpPr>
          <p:nvPr>
            <p:ph type="title"/>
          </p:nvPr>
        </p:nvSpPr>
        <p:spPr>
          <a:xfrm>
            <a:off x="7181723" y="609600"/>
            <a:ext cx="4512989" cy="2227730"/>
          </a:xfrm>
        </p:spPr>
        <p:txBody>
          <a:bodyPr anchor="ctr">
            <a:normAutofit/>
          </a:bodyPr>
          <a:lstStyle/>
          <a:p>
            <a:r>
              <a:rPr lang="en-US">
                <a:solidFill>
                  <a:srgbClr val="FFFFFF"/>
                </a:solidFill>
              </a:rPr>
              <a:t>First PR:  Parity of Square</a:t>
            </a:r>
          </a:p>
        </p:txBody>
      </p:sp>
      <p:pic>
        <p:nvPicPr>
          <p:cNvPr id="5" name="Picture 4">
            <a:extLst>
              <a:ext uri="{FF2B5EF4-FFF2-40B4-BE49-F238E27FC236}">
                <a16:creationId xmlns:a16="http://schemas.microsoft.com/office/drawing/2014/main" id="{743CAF05-A385-464C-8DEF-FB51E93E0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1815037"/>
            <a:ext cx="3856774" cy="3316825"/>
          </a:xfrm>
          <a:prstGeom prst="rect">
            <a:avLst/>
          </a:prstGeom>
        </p:spPr>
      </p:pic>
      <p:sp>
        <p:nvSpPr>
          <p:cNvPr id="3" name="Content Placeholder 2">
            <a:extLst>
              <a:ext uri="{FF2B5EF4-FFF2-40B4-BE49-F238E27FC236}">
                <a16:creationId xmlns:a16="http://schemas.microsoft.com/office/drawing/2014/main" id="{6204000A-C07C-4400-A4B7-6E0675B92C89}"/>
              </a:ext>
            </a:extLst>
          </p:cNvPr>
          <p:cNvSpPr>
            <a:spLocks noGrp="1"/>
          </p:cNvSpPr>
          <p:nvPr>
            <p:ph idx="1"/>
          </p:nvPr>
        </p:nvSpPr>
        <p:spPr>
          <a:xfrm>
            <a:off x="7181725" y="2837329"/>
            <a:ext cx="4512988" cy="3317938"/>
          </a:xfrm>
        </p:spPr>
        <p:txBody>
          <a:bodyPr anchor="t">
            <a:normAutofit/>
          </a:bodyPr>
          <a:lstStyle/>
          <a:p>
            <a:r>
              <a:rPr lang="en-US">
                <a:solidFill>
                  <a:srgbClr val="FFFFFF"/>
                </a:solidFill>
              </a:rPr>
              <a:t>For odd </a:t>
            </a:r>
            <a:r>
              <a:rPr lang="en-US" i="1">
                <a:solidFill>
                  <a:srgbClr val="FFFFFF"/>
                </a:solidFill>
              </a:rPr>
              <a:t>b</a:t>
            </a:r>
            <a:r>
              <a:rPr lang="en-US">
                <a:solidFill>
                  <a:srgbClr val="FFFFFF"/>
                </a:solidFill>
              </a:rPr>
              <a:t>, every number stays on the same parity when moved.</a:t>
            </a:r>
          </a:p>
          <a:p>
            <a:r>
              <a:rPr lang="en-US">
                <a:solidFill>
                  <a:srgbClr val="FFFFFF"/>
                </a:solidFill>
              </a:rPr>
              <a:t>Conclusion:  If </a:t>
            </a:r>
            <a:r>
              <a:rPr lang="en-US" i="1">
                <a:solidFill>
                  <a:srgbClr val="FFFFFF"/>
                </a:solidFill>
              </a:rPr>
              <a:t>b</a:t>
            </a:r>
            <a:r>
              <a:rPr lang="en-US">
                <a:solidFill>
                  <a:srgbClr val="FFFFFF"/>
                </a:solidFill>
              </a:rPr>
              <a:t> is odd, then each number must start on the correct parity for the board to be solvable.</a:t>
            </a:r>
          </a:p>
        </p:txBody>
      </p:sp>
      <p:pic>
        <p:nvPicPr>
          <p:cNvPr id="7" name="Picture 6">
            <a:extLst>
              <a:ext uri="{FF2B5EF4-FFF2-40B4-BE49-F238E27FC236}">
                <a16:creationId xmlns:a16="http://schemas.microsoft.com/office/drawing/2014/main" id="{E3D98C9D-5E6A-4FC1-8140-E816B9F20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80" y="1815037"/>
            <a:ext cx="3856775" cy="3316827"/>
          </a:xfrm>
          <a:prstGeom prst="rect">
            <a:avLst/>
          </a:prstGeom>
        </p:spPr>
      </p:pic>
      <p:sp>
        <p:nvSpPr>
          <p:cNvPr id="11" name="Arrow: Right 10">
            <a:extLst>
              <a:ext uri="{FF2B5EF4-FFF2-40B4-BE49-F238E27FC236}">
                <a16:creationId xmlns:a16="http://schemas.microsoft.com/office/drawing/2014/main" id="{BF0AA8FD-A2F5-43EC-A413-E0F42C8335AB}"/>
              </a:ext>
            </a:extLst>
          </p:cNvPr>
          <p:cNvSpPr/>
          <p:nvPr/>
        </p:nvSpPr>
        <p:spPr>
          <a:xfrm rot="931727">
            <a:off x="1739182" y="3997464"/>
            <a:ext cx="1396420" cy="13753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06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277" name="Picture 2" descr="https://latex.artofproblemsolving.com/texer/g/grwfropl.png?time=1554699383122">
            <a:extLst>
              <a:ext uri="{FF2B5EF4-FFF2-40B4-BE49-F238E27FC236}">
                <a16:creationId xmlns:a16="http://schemas.microsoft.com/office/drawing/2014/main" id="{3679648B-C234-4A7D-8026-D6A4767BCA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7300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301" name="Picture 2" descr="https://latex.artofproblemsolving.com/texer/g/grwfropl.png?time=1554699467817">
            <a:extLst>
              <a:ext uri="{FF2B5EF4-FFF2-40B4-BE49-F238E27FC236}">
                <a16:creationId xmlns:a16="http://schemas.microsoft.com/office/drawing/2014/main" id="{64831B92-9F32-420B-956A-D7949E8AB7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1802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325" name="Picture 2" descr="https://latex.artofproblemsolving.com/texer/g/grwfropl.png?time=1554699502478">
            <a:extLst>
              <a:ext uri="{FF2B5EF4-FFF2-40B4-BE49-F238E27FC236}">
                <a16:creationId xmlns:a16="http://schemas.microsoft.com/office/drawing/2014/main" id="{7B374673-0CC2-49E0-B21D-09364DA79A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7885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9" name="Picture 2" descr="https://latex.artofproblemsolving.com/texer/g/grwfropl.png?time=1554699522692">
            <a:extLst>
              <a:ext uri="{FF2B5EF4-FFF2-40B4-BE49-F238E27FC236}">
                <a16:creationId xmlns:a16="http://schemas.microsoft.com/office/drawing/2014/main" id="{BA94E5AD-37E2-4778-BD88-B914F77FDF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8838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373" name="Picture 2" descr="https://latex.artofproblemsolving.com/texer/g/grwfropl.png?time=1554699579703">
            <a:extLst>
              <a:ext uri="{FF2B5EF4-FFF2-40B4-BE49-F238E27FC236}">
                <a16:creationId xmlns:a16="http://schemas.microsoft.com/office/drawing/2014/main" id="{56CC5B56-D08E-48B5-84F0-F0C8068DDB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54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397" name="Picture 2" descr="https://latex.artofproblemsolving.com/texer/g/grwfropl.png?time=1554699609951">
            <a:extLst>
              <a:ext uri="{FF2B5EF4-FFF2-40B4-BE49-F238E27FC236}">
                <a16:creationId xmlns:a16="http://schemas.microsoft.com/office/drawing/2014/main" id="{300BC894-BE59-4128-99D7-AE0F88DD16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147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9" name="Straight Connector 138">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1"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Isosceles Triangle 142">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Isosceles Triangle 147">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50" name="Rectangle 14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3" name="Straight Connector 15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6" name="Isosceles Triangle 15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Isosceles Triangle 15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1" name="Isosceles Triangle 16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63" name="Rectangle 16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423" name="Picture 4" descr="https://latex.artofproblemsolving.com/texer/g/grwfropl.png?time=1554699677872">
            <a:extLst>
              <a:ext uri="{FF2B5EF4-FFF2-40B4-BE49-F238E27FC236}">
                <a16:creationId xmlns:a16="http://schemas.microsoft.com/office/drawing/2014/main" id="{3DA86742-0044-4C6D-993D-D75E0A85B5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0876" y="1131994"/>
            <a:ext cx="5092125"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0509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General 3-Cycle</a:t>
            </a:r>
          </a:p>
        </p:txBody>
      </p:sp>
      <p:sp>
        <p:nvSpPr>
          <p:cNvPr id="3" name="Content Placeholder 2"/>
          <p:cNvSpPr>
            <a:spLocks noGrp="1"/>
          </p:cNvSpPr>
          <p:nvPr>
            <p:ph idx="1"/>
          </p:nvPr>
        </p:nvSpPr>
        <p:spPr/>
        <p:txBody>
          <a:bodyPr/>
          <a:lstStyle/>
          <a:p>
            <a:pPr>
              <a:buFont typeface="+mj-lt"/>
              <a:buAutoNum type="arabicPeriod"/>
            </a:pPr>
            <a:r>
              <a:rPr lang="en-US"/>
              <a:t>Identify the 3-Cycle algorithm that works for the given board size.</a:t>
            </a:r>
          </a:p>
          <a:p>
            <a:pPr>
              <a:buFont typeface="+mj-lt"/>
              <a:buAutoNum type="arabicPeriod"/>
            </a:pPr>
            <a:r>
              <a:rPr lang="en-US"/>
              <a:t>Identify the three squares that are cycled.</a:t>
            </a:r>
          </a:p>
          <a:p>
            <a:pPr>
              <a:buFont typeface="+mj-lt"/>
              <a:buAutoNum type="arabicPeriod"/>
            </a:pPr>
            <a:r>
              <a:rPr lang="en-US"/>
              <a:t>Use Spiral-Cycle to maneuver the three numbers to these three squares.</a:t>
            </a:r>
          </a:p>
          <a:p>
            <a:pPr>
              <a:buFont typeface="+mj-lt"/>
              <a:buAutoNum type="arabicPeriod"/>
            </a:pPr>
            <a:r>
              <a:rPr lang="en-US"/>
              <a:t>Execute the 3-Cycle.</a:t>
            </a:r>
          </a:p>
          <a:p>
            <a:pPr>
              <a:buFont typeface="+mj-lt"/>
              <a:buAutoNum type="arabicPeriod"/>
            </a:pPr>
            <a:r>
              <a:rPr lang="en-US"/>
              <a:t>Undo Spiral-Cycle.</a:t>
            </a:r>
          </a:p>
          <a:p>
            <a:pPr>
              <a:buFont typeface="+mj-lt"/>
              <a:buAutoNum type="arabicPeriod"/>
            </a:pPr>
            <a:endParaRPr lang="en-US"/>
          </a:p>
          <a:p>
            <a:pPr marL="0" indent="0">
              <a:buNone/>
            </a:pPr>
            <a:r>
              <a:rPr lang="en-US"/>
              <a:t>With that, we’re done!</a:t>
            </a:r>
          </a:p>
          <a:p>
            <a:pPr>
              <a:buFont typeface="+mj-lt"/>
              <a:buAutoNum type="arabicPeriod"/>
            </a:pPr>
            <a:endParaRPr lang="en-US"/>
          </a:p>
        </p:txBody>
      </p:sp>
    </p:spTree>
    <p:extLst>
      <p:ext uri="{BB962C8B-B14F-4D97-AF65-F5344CB8AC3E}">
        <p14:creationId xmlns:p14="http://schemas.microsoft.com/office/powerpoint/2010/main" val="22410516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Generalizing</a:t>
            </a:r>
          </a:p>
        </p:txBody>
      </p:sp>
      <p:sp>
        <p:nvSpPr>
          <p:cNvPr id="3" name="Content Placeholder 2"/>
          <p:cNvSpPr>
            <a:spLocks noGrp="1"/>
          </p:cNvSpPr>
          <p:nvPr>
            <p:ph idx="1"/>
          </p:nvPr>
        </p:nvSpPr>
        <p:spPr/>
        <p:txBody>
          <a:bodyPr/>
          <a:lstStyle/>
          <a:p>
            <a:r>
              <a:rPr lang="en-US" dirty="0"/>
              <a:t>Now that we can solve the hardest instance, the </a:t>
            </a:r>
            <a:r>
              <a:rPr lang="en-US" i="1" dirty="0"/>
              <a:t>n</a:t>
            </a:r>
            <a:r>
              <a:rPr lang="en-US" dirty="0"/>
              <a:t> x (</a:t>
            </a:r>
            <a:r>
              <a:rPr lang="en-US" i="1" dirty="0"/>
              <a:t>n</a:t>
            </a:r>
            <a:r>
              <a:rPr lang="en-US" dirty="0"/>
              <a:t>+1) board with </a:t>
            </a:r>
            <a:r>
              <a:rPr lang="en-US" i="1" dirty="0"/>
              <a:t>n</a:t>
            </a:r>
            <a:r>
              <a:rPr lang="en-US" dirty="0"/>
              <a:t> x </a:t>
            </a:r>
            <a:r>
              <a:rPr lang="en-US" i="1" dirty="0"/>
              <a:t>n</a:t>
            </a:r>
            <a:r>
              <a:rPr lang="en-US" dirty="0"/>
              <a:t> rotating blocks, how can we use our solution to solve larger boards?</a:t>
            </a:r>
          </a:p>
          <a:p>
            <a:pPr lvl="1"/>
            <a:r>
              <a:rPr lang="en-US" dirty="0"/>
              <a:t>Many options!</a:t>
            </a:r>
          </a:p>
          <a:p>
            <a:pPr lvl="2"/>
            <a:r>
              <a:rPr lang="en-US" dirty="0"/>
              <a:t>Extend Spiral-Cycle?</a:t>
            </a:r>
          </a:p>
          <a:p>
            <a:pPr lvl="2"/>
            <a:r>
              <a:rPr lang="en-US" dirty="0"/>
              <a:t>Use a bubble-sort-like sorting algorithm?</a:t>
            </a:r>
          </a:p>
          <a:p>
            <a:pPr lvl="2"/>
            <a:r>
              <a:rPr lang="en-US" dirty="0"/>
              <a:t>Use an induction?</a:t>
            </a:r>
          </a:p>
          <a:p>
            <a:pPr lvl="2"/>
            <a:endParaRPr lang="en-US" dirty="0"/>
          </a:p>
          <a:p>
            <a:pPr lvl="2"/>
            <a:endParaRPr lang="en-US" dirty="0"/>
          </a:p>
        </p:txBody>
      </p:sp>
      <p:sp>
        <p:nvSpPr>
          <p:cNvPr id="4" name="Rectangle 3">
            <a:extLst>
              <a:ext uri="{FF2B5EF4-FFF2-40B4-BE49-F238E27FC236}">
                <a16:creationId xmlns:a16="http://schemas.microsoft.com/office/drawing/2014/main" id="{842D9820-5795-6F8D-9263-6287D7BED63E}"/>
              </a:ext>
            </a:extLst>
          </p:cNvPr>
          <p:cNvSpPr/>
          <p:nvPr/>
        </p:nvSpPr>
        <p:spPr>
          <a:xfrm rot="19220237">
            <a:off x="4209359" y="3930374"/>
            <a:ext cx="6263574" cy="923330"/>
          </a:xfrm>
          <a:prstGeom prst="rect">
            <a:avLst/>
          </a:prstGeom>
          <a:noFill/>
        </p:spPr>
        <p:txBody>
          <a:bodyPr wrap="non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lEfT</a:t>
            </a:r>
            <a:r>
              <a:rPr lang="en-US" sz="5400" b="0" cap="none" spc="0" dirty="0">
                <a:ln w="0"/>
                <a:solidFill>
                  <a:schemeClr val="accent1"/>
                </a:solidFill>
                <a:effectLst>
                  <a:outerShdw blurRad="38100" dist="25400" dir="5400000" algn="ctr" rotWithShape="0">
                    <a:srgbClr val="6E747A">
                      <a:alpha val="43000"/>
                    </a:srgbClr>
                  </a:outerShdw>
                </a:effectLst>
              </a:rPr>
              <a:t> </a:t>
            </a:r>
            <a:r>
              <a:rPr lang="en-US" sz="5400" b="0" cap="none" spc="0" dirty="0" err="1">
                <a:ln w="0"/>
                <a:solidFill>
                  <a:schemeClr val="accent1"/>
                </a:solidFill>
                <a:effectLst>
                  <a:outerShdw blurRad="38100" dist="25400" dir="5400000" algn="ctr" rotWithShape="0">
                    <a:srgbClr val="6E747A">
                      <a:alpha val="43000"/>
                    </a:srgbClr>
                  </a:outerShdw>
                </a:effectLst>
              </a:rPr>
              <a:t>aS</a:t>
            </a:r>
            <a:r>
              <a:rPr lang="en-US" sz="5400" b="0" cap="none" spc="0" dirty="0">
                <a:ln w="0"/>
                <a:solidFill>
                  <a:schemeClr val="accent1"/>
                </a:solidFill>
                <a:effectLst>
                  <a:outerShdw blurRad="38100" dist="25400" dir="5400000" algn="ctr" rotWithShape="0">
                    <a:srgbClr val="6E747A">
                      <a:alpha val="43000"/>
                    </a:srgbClr>
                  </a:outerShdw>
                </a:effectLst>
              </a:rPr>
              <a:t> </a:t>
            </a:r>
            <a:r>
              <a:rPr lang="en-US" sz="5400" b="0" cap="none" spc="0" dirty="0" err="1">
                <a:ln w="0"/>
                <a:solidFill>
                  <a:schemeClr val="accent1"/>
                </a:solidFill>
                <a:effectLst>
                  <a:outerShdw blurRad="38100" dist="25400" dir="5400000" algn="ctr" rotWithShape="0">
                    <a:srgbClr val="6E747A">
                      <a:alpha val="43000"/>
                    </a:srgbClr>
                  </a:outerShdw>
                </a:effectLst>
              </a:rPr>
              <a:t>aN</a:t>
            </a:r>
            <a:r>
              <a:rPr lang="en-US" sz="5400" b="0" cap="none" spc="0" dirty="0">
                <a:ln w="0"/>
                <a:solidFill>
                  <a:schemeClr val="accent1"/>
                </a:solidFill>
                <a:effectLst>
                  <a:outerShdw blurRad="38100" dist="25400" dir="5400000" algn="ctr" rotWithShape="0">
                    <a:srgbClr val="6E747A">
                      <a:alpha val="43000"/>
                    </a:srgbClr>
                  </a:outerShdw>
                </a:effectLst>
              </a:rPr>
              <a:t> </a:t>
            </a:r>
            <a:r>
              <a:rPr lang="en-US" sz="5400" b="0" cap="none" spc="0" dirty="0" err="1">
                <a:ln w="0"/>
                <a:solidFill>
                  <a:schemeClr val="accent1"/>
                </a:solidFill>
                <a:effectLst>
                  <a:outerShdw blurRad="38100" dist="25400" dir="5400000" algn="ctr" rotWithShape="0">
                    <a:srgbClr val="6E747A">
                      <a:alpha val="43000"/>
                    </a:srgbClr>
                  </a:outerShdw>
                </a:effectLst>
              </a:rPr>
              <a:t>eXeRcIsE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3475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Special Cases</a:t>
            </a:r>
          </a:p>
        </p:txBody>
      </p:sp>
      <p:sp>
        <p:nvSpPr>
          <p:cNvPr id="3" name="Content Placeholder 2"/>
          <p:cNvSpPr>
            <a:spLocks noGrp="1"/>
          </p:cNvSpPr>
          <p:nvPr>
            <p:ph idx="1"/>
          </p:nvPr>
        </p:nvSpPr>
        <p:spPr/>
        <p:txBody>
          <a:bodyPr/>
          <a:lstStyle/>
          <a:p>
            <a:r>
              <a:rPr lang="en-US"/>
              <a:t>The following non-trivial board sizes cannot be solved with our general algorithm:</a:t>
            </a:r>
          </a:p>
          <a:p>
            <a:pPr lvl="1"/>
            <a:r>
              <a:rPr lang="en-US"/>
              <a:t>2 × 3</a:t>
            </a:r>
            <a:r>
              <a:rPr lang="en-US" i="1"/>
              <a:t> </a:t>
            </a:r>
            <a:r>
              <a:rPr lang="en-US"/>
              <a:t>board with 2 × 2 rotating blocks</a:t>
            </a:r>
          </a:p>
          <a:p>
            <a:pPr lvl="1"/>
            <a:r>
              <a:rPr lang="en-US"/>
              <a:t>2 × </a:t>
            </a:r>
            <a:r>
              <a:rPr lang="en-US" i="1"/>
              <a:t>n</a:t>
            </a:r>
            <a:r>
              <a:rPr lang="en-US"/>
              <a:t> board with 2 × 2 rotating blocks, where </a:t>
            </a:r>
            <a:r>
              <a:rPr lang="en-US" i="1"/>
              <a:t>n</a:t>
            </a:r>
            <a:r>
              <a:rPr lang="en-US"/>
              <a:t> ≥ 4</a:t>
            </a:r>
          </a:p>
          <a:p>
            <a:pPr lvl="1"/>
            <a:r>
              <a:rPr lang="en-US" i="1"/>
              <a:t>m</a:t>
            </a:r>
            <a:r>
              <a:rPr lang="en-US"/>
              <a:t> × </a:t>
            </a:r>
            <a:r>
              <a:rPr lang="en-US" i="1"/>
              <a:t>n </a:t>
            </a:r>
            <a:r>
              <a:rPr lang="en-US"/>
              <a:t>board with 2 × 2 rotating blocks, where </a:t>
            </a:r>
            <a:r>
              <a:rPr lang="en-US" i="1"/>
              <a:t>m</a:t>
            </a:r>
            <a:r>
              <a:rPr lang="en-US"/>
              <a:t>, </a:t>
            </a:r>
            <a:r>
              <a:rPr lang="en-US" i="1"/>
              <a:t>n</a:t>
            </a:r>
            <a:r>
              <a:rPr lang="en-US"/>
              <a:t> ≥ 3</a:t>
            </a:r>
          </a:p>
          <a:p>
            <a:pPr lvl="1"/>
            <a:r>
              <a:rPr lang="en-US"/>
              <a:t>3 × 4</a:t>
            </a:r>
            <a:r>
              <a:rPr lang="en-US" i="1"/>
              <a:t> </a:t>
            </a:r>
            <a:r>
              <a:rPr lang="en-US"/>
              <a:t>board with 3 × 3 rotating blocks</a:t>
            </a:r>
          </a:p>
          <a:p>
            <a:pPr lvl="1"/>
            <a:r>
              <a:rPr lang="en-US"/>
              <a:t>3 × </a:t>
            </a:r>
            <a:r>
              <a:rPr lang="en-US" i="1"/>
              <a:t>n</a:t>
            </a:r>
            <a:r>
              <a:rPr lang="en-US"/>
              <a:t> board with 3 × 3 rotating blocks, where n ≥ 5</a:t>
            </a:r>
          </a:p>
          <a:p>
            <a:pPr lvl="1"/>
            <a:r>
              <a:rPr lang="en-US" i="1"/>
              <a:t>m</a:t>
            </a:r>
            <a:r>
              <a:rPr lang="en-US"/>
              <a:t> × </a:t>
            </a:r>
            <a:r>
              <a:rPr lang="en-US" i="1"/>
              <a:t>n </a:t>
            </a:r>
            <a:r>
              <a:rPr lang="en-US"/>
              <a:t>board with 3 × 3 rotating blocks, where </a:t>
            </a:r>
            <a:r>
              <a:rPr lang="en-US" i="1"/>
              <a:t>m</a:t>
            </a:r>
            <a:r>
              <a:rPr lang="en-US"/>
              <a:t>, </a:t>
            </a:r>
            <a:r>
              <a:rPr lang="en-US" i="1"/>
              <a:t>n</a:t>
            </a:r>
            <a:r>
              <a:rPr lang="en-US"/>
              <a:t> ≥ 4</a:t>
            </a:r>
          </a:p>
          <a:p>
            <a:pPr lvl="1"/>
            <a:endParaRPr lang="en-US"/>
          </a:p>
        </p:txBody>
      </p:sp>
    </p:spTree>
    <p:extLst>
      <p:ext uri="{BB962C8B-B14F-4D97-AF65-F5344CB8AC3E}">
        <p14:creationId xmlns:p14="http://schemas.microsoft.com/office/powerpoint/2010/main" val="15250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446CB-EE9E-61F8-6C73-6C4238C0C581}"/>
              </a:ext>
            </a:extLst>
          </p:cNvPr>
          <p:cNvSpPr>
            <a:spLocks noGrp="1"/>
          </p:cNvSpPr>
          <p:nvPr>
            <p:ph type="title"/>
          </p:nvPr>
        </p:nvSpPr>
        <p:spPr/>
        <p:txBody>
          <a:bodyPr/>
          <a:lstStyle/>
          <a:p>
            <a:r>
              <a:rPr lang="en-US" dirty="0"/>
              <a:t>Quick Review:  Parity of a Permutation</a:t>
            </a:r>
          </a:p>
        </p:txBody>
      </p:sp>
      <p:sp>
        <p:nvSpPr>
          <p:cNvPr id="3" name="Content Placeholder 2">
            <a:extLst>
              <a:ext uri="{FF2B5EF4-FFF2-40B4-BE49-F238E27FC236}">
                <a16:creationId xmlns:a16="http://schemas.microsoft.com/office/drawing/2014/main" id="{B025B8AC-B1E2-AC7C-CD41-C273A44C0C69}"/>
              </a:ext>
            </a:extLst>
          </p:cNvPr>
          <p:cNvSpPr>
            <a:spLocks noGrp="1"/>
          </p:cNvSpPr>
          <p:nvPr>
            <p:ph idx="1"/>
          </p:nvPr>
        </p:nvSpPr>
        <p:spPr>
          <a:xfrm>
            <a:off x="677334" y="2160590"/>
            <a:ext cx="4158617" cy="2043766"/>
          </a:xfrm>
        </p:spPr>
        <p:txBody>
          <a:bodyPr>
            <a:normAutofit/>
          </a:bodyPr>
          <a:lstStyle/>
          <a:p>
            <a:r>
              <a:rPr lang="en-US" dirty="0"/>
              <a:t>This permutation can be executed in three </a:t>
            </a:r>
            <a:r>
              <a:rPr lang="en-US" b="1" dirty="0"/>
              <a:t>swaps</a:t>
            </a:r>
            <a:r>
              <a:rPr lang="en-US" dirty="0"/>
              <a:t>:</a:t>
            </a:r>
          </a:p>
          <a:p>
            <a:pPr lvl="1"/>
            <a:r>
              <a:rPr lang="en-US" dirty="0"/>
              <a:t>[</a:t>
            </a:r>
            <a:r>
              <a:rPr lang="en-US" dirty="0">
                <a:solidFill>
                  <a:srgbClr val="FF0000"/>
                </a:solidFill>
              </a:rPr>
              <a:t>2</a:t>
            </a:r>
            <a:r>
              <a:rPr lang="en-US" dirty="0"/>
              <a:t>, </a:t>
            </a:r>
            <a:r>
              <a:rPr lang="en-US" dirty="0">
                <a:solidFill>
                  <a:srgbClr val="FF0000"/>
                </a:solidFill>
              </a:rPr>
              <a:t>1</a:t>
            </a:r>
            <a:r>
              <a:rPr lang="en-US" dirty="0"/>
              <a:t>, 3, 4, 5]</a:t>
            </a:r>
          </a:p>
          <a:p>
            <a:pPr lvl="1"/>
            <a:r>
              <a:rPr lang="en-US" dirty="0"/>
              <a:t>[2, 1, </a:t>
            </a:r>
            <a:r>
              <a:rPr lang="en-US" dirty="0">
                <a:solidFill>
                  <a:srgbClr val="FF0000"/>
                </a:solidFill>
              </a:rPr>
              <a:t>4</a:t>
            </a:r>
            <a:r>
              <a:rPr lang="en-US" dirty="0"/>
              <a:t>, </a:t>
            </a:r>
            <a:r>
              <a:rPr lang="en-US" dirty="0">
                <a:solidFill>
                  <a:srgbClr val="FF0000"/>
                </a:solidFill>
              </a:rPr>
              <a:t>3</a:t>
            </a:r>
            <a:r>
              <a:rPr lang="en-US" dirty="0"/>
              <a:t>, 5]</a:t>
            </a:r>
          </a:p>
          <a:p>
            <a:pPr lvl="1"/>
            <a:r>
              <a:rPr lang="en-US" dirty="0"/>
              <a:t>[2, 1, 4, </a:t>
            </a:r>
            <a:r>
              <a:rPr lang="en-US" dirty="0">
                <a:solidFill>
                  <a:srgbClr val="FF0000"/>
                </a:solidFill>
              </a:rPr>
              <a:t>5</a:t>
            </a:r>
            <a:r>
              <a:rPr lang="en-US" dirty="0"/>
              <a:t>, </a:t>
            </a:r>
            <a:r>
              <a:rPr lang="en-US" dirty="0">
                <a:solidFill>
                  <a:srgbClr val="FF0000"/>
                </a:solidFill>
              </a:rPr>
              <a:t>3</a:t>
            </a:r>
            <a:r>
              <a:rPr lang="en-US" dirty="0"/>
              <a:t>]</a:t>
            </a:r>
          </a:p>
          <a:p>
            <a:pPr lvl="1"/>
            <a:endParaRPr lang="en-US" dirty="0"/>
          </a:p>
          <a:p>
            <a:pPr lvl="1"/>
            <a:endParaRPr lang="en-US" dirty="0"/>
          </a:p>
          <a:p>
            <a:pPr lvl="1"/>
            <a:endParaRPr lang="en-US" dirty="0"/>
          </a:p>
        </p:txBody>
      </p:sp>
      <p:sp>
        <p:nvSpPr>
          <p:cNvPr id="5" name="Content Placeholder 2">
            <a:extLst>
              <a:ext uri="{FF2B5EF4-FFF2-40B4-BE49-F238E27FC236}">
                <a16:creationId xmlns:a16="http://schemas.microsoft.com/office/drawing/2014/main" id="{B1C0A723-9477-633D-E207-BCCB950EB75A}"/>
              </a:ext>
            </a:extLst>
          </p:cNvPr>
          <p:cNvSpPr txBox="1">
            <a:spLocks/>
          </p:cNvSpPr>
          <p:nvPr/>
        </p:nvSpPr>
        <p:spPr>
          <a:xfrm>
            <a:off x="5088903" y="2160589"/>
            <a:ext cx="5418666" cy="24114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It can also be executed in five </a:t>
            </a:r>
            <a:r>
              <a:rPr lang="en-US" b="1" dirty="0"/>
              <a:t>swaps:</a:t>
            </a:r>
          </a:p>
          <a:p>
            <a:pPr lvl="1"/>
            <a:r>
              <a:rPr lang="en-US" dirty="0"/>
              <a:t>[1, </a:t>
            </a:r>
            <a:r>
              <a:rPr lang="en-US" dirty="0">
                <a:solidFill>
                  <a:srgbClr val="FF0000"/>
                </a:solidFill>
              </a:rPr>
              <a:t>4</a:t>
            </a:r>
            <a:r>
              <a:rPr lang="en-US" dirty="0"/>
              <a:t>, 3, </a:t>
            </a:r>
            <a:r>
              <a:rPr lang="en-US" dirty="0">
                <a:solidFill>
                  <a:srgbClr val="FF0000"/>
                </a:solidFill>
              </a:rPr>
              <a:t>2</a:t>
            </a:r>
            <a:r>
              <a:rPr lang="en-US" dirty="0"/>
              <a:t>, 5]</a:t>
            </a:r>
          </a:p>
          <a:p>
            <a:pPr lvl="1"/>
            <a:r>
              <a:rPr lang="en-US" dirty="0"/>
              <a:t>[</a:t>
            </a:r>
            <a:r>
              <a:rPr lang="en-US" dirty="0">
                <a:solidFill>
                  <a:srgbClr val="FF0000"/>
                </a:solidFill>
              </a:rPr>
              <a:t>2</a:t>
            </a:r>
            <a:r>
              <a:rPr lang="en-US" dirty="0"/>
              <a:t>, 4, 3, </a:t>
            </a:r>
            <a:r>
              <a:rPr lang="en-US" dirty="0">
                <a:solidFill>
                  <a:srgbClr val="FF0000"/>
                </a:solidFill>
              </a:rPr>
              <a:t>1</a:t>
            </a:r>
            <a:r>
              <a:rPr lang="en-US" dirty="0"/>
              <a:t>, 5]</a:t>
            </a:r>
          </a:p>
          <a:p>
            <a:pPr lvl="1"/>
            <a:r>
              <a:rPr lang="en-US" dirty="0"/>
              <a:t>[2, </a:t>
            </a:r>
            <a:r>
              <a:rPr lang="en-US" dirty="0">
                <a:solidFill>
                  <a:srgbClr val="FF0000"/>
                </a:solidFill>
              </a:rPr>
              <a:t>1</a:t>
            </a:r>
            <a:r>
              <a:rPr lang="en-US" dirty="0"/>
              <a:t>, 3, </a:t>
            </a:r>
            <a:r>
              <a:rPr lang="en-US" dirty="0">
                <a:solidFill>
                  <a:srgbClr val="FF0000"/>
                </a:solidFill>
              </a:rPr>
              <a:t>4</a:t>
            </a:r>
            <a:r>
              <a:rPr lang="en-US" dirty="0"/>
              <a:t>, 5]</a:t>
            </a:r>
          </a:p>
          <a:p>
            <a:pPr lvl="1"/>
            <a:r>
              <a:rPr lang="en-US" dirty="0"/>
              <a:t>[2, 1, </a:t>
            </a:r>
            <a:r>
              <a:rPr lang="en-US" dirty="0">
                <a:solidFill>
                  <a:srgbClr val="FF0000"/>
                </a:solidFill>
              </a:rPr>
              <a:t>4</a:t>
            </a:r>
            <a:r>
              <a:rPr lang="en-US" dirty="0"/>
              <a:t>, </a:t>
            </a:r>
            <a:r>
              <a:rPr lang="en-US" dirty="0">
                <a:solidFill>
                  <a:srgbClr val="FF0000"/>
                </a:solidFill>
              </a:rPr>
              <a:t>3</a:t>
            </a:r>
            <a:r>
              <a:rPr lang="en-US" dirty="0"/>
              <a:t>, 5]</a:t>
            </a:r>
          </a:p>
          <a:p>
            <a:pPr lvl="1"/>
            <a:r>
              <a:rPr lang="en-US" dirty="0"/>
              <a:t>[2, 1, 4, </a:t>
            </a:r>
            <a:r>
              <a:rPr lang="en-US" dirty="0">
                <a:solidFill>
                  <a:srgbClr val="FF0000"/>
                </a:solidFill>
              </a:rPr>
              <a:t>5</a:t>
            </a:r>
            <a:r>
              <a:rPr lang="en-US" dirty="0"/>
              <a:t>, </a:t>
            </a:r>
            <a:r>
              <a:rPr lang="en-US" dirty="0">
                <a:solidFill>
                  <a:srgbClr val="FF0000"/>
                </a:solidFill>
              </a:rPr>
              <a:t>3</a:t>
            </a:r>
            <a:r>
              <a:rPr lang="en-US" dirty="0"/>
              <a:t>]</a:t>
            </a:r>
          </a:p>
          <a:p>
            <a:pPr lvl="1"/>
            <a:endParaRPr lang="en-US" dirty="0"/>
          </a:p>
          <a:p>
            <a:pPr lvl="1"/>
            <a:endParaRPr lang="en-US" dirty="0"/>
          </a:p>
          <a:p>
            <a:pPr lvl="1"/>
            <a:endParaRPr lang="en-US" dirty="0"/>
          </a:p>
        </p:txBody>
      </p:sp>
      <p:sp>
        <p:nvSpPr>
          <p:cNvPr id="6" name="TextBox 5">
            <a:extLst>
              <a:ext uri="{FF2B5EF4-FFF2-40B4-BE49-F238E27FC236}">
                <a16:creationId xmlns:a16="http://schemas.microsoft.com/office/drawing/2014/main" id="{BAE8CD57-22BF-1C79-2556-4E4AC99BFBCB}"/>
              </a:ext>
            </a:extLst>
          </p:cNvPr>
          <p:cNvSpPr txBox="1"/>
          <p:nvPr/>
        </p:nvSpPr>
        <p:spPr>
          <a:xfrm>
            <a:off x="677334" y="1673100"/>
            <a:ext cx="6269665" cy="646331"/>
          </a:xfrm>
          <a:prstGeom prst="rect">
            <a:avLst/>
          </a:prstGeom>
          <a:noFill/>
        </p:spPr>
        <p:txBody>
          <a:bodyPr wrap="none" rtlCol="0">
            <a:spAutoFit/>
          </a:bodyPr>
          <a:lstStyle/>
          <a:p>
            <a:r>
              <a:rPr lang="en-US" dirty="0"/>
              <a:t>Consider the permutation [2, 1, 4, 5, 3] of [1, 2, 3, 4, 5].  </a:t>
            </a:r>
          </a:p>
          <a:p>
            <a:endParaRPr lang="en-US" dirty="0"/>
          </a:p>
        </p:txBody>
      </p:sp>
      <p:sp>
        <p:nvSpPr>
          <p:cNvPr id="8" name="Content Placeholder 2">
            <a:extLst>
              <a:ext uri="{FF2B5EF4-FFF2-40B4-BE49-F238E27FC236}">
                <a16:creationId xmlns:a16="http://schemas.microsoft.com/office/drawing/2014/main" id="{9CB7CD9D-E74B-BBE0-CD40-9274FF409FC7}"/>
              </a:ext>
            </a:extLst>
          </p:cNvPr>
          <p:cNvSpPr txBox="1">
            <a:spLocks/>
          </p:cNvSpPr>
          <p:nvPr/>
        </p:nvSpPr>
        <p:spPr>
          <a:xfrm>
            <a:off x="677334" y="4686973"/>
            <a:ext cx="8023606"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In fact, the number of swaps will always be odd.</a:t>
            </a:r>
          </a:p>
          <a:p>
            <a:r>
              <a:rPr lang="en-US" dirty="0"/>
              <a:t>We hence call [2, 1, 4, 5, 3] an </a:t>
            </a:r>
            <a:r>
              <a:rPr lang="en-US" b="1" dirty="0"/>
              <a:t>odd permutation</a:t>
            </a:r>
            <a:r>
              <a:rPr lang="en-US" dirty="0"/>
              <a:t>.</a:t>
            </a:r>
          </a:p>
          <a:p>
            <a:r>
              <a:rPr lang="en-US" dirty="0"/>
              <a:t>In general, we may classify any permutation as even or odd, based on the number of swaps needed to make it.</a:t>
            </a:r>
          </a:p>
          <a:p>
            <a:pPr lvl="1"/>
            <a:endParaRPr lang="en-US" dirty="0"/>
          </a:p>
        </p:txBody>
      </p:sp>
    </p:spTree>
    <p:extLst>
      <p:ext uri="{BB962C8B-B14F-4D97-AF65-F5344CB8AC3E}">
        <p14:creationId xmlns:p14="http://schemas.microsoft.com/office/powerpoint/2010/main" val="2649651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Special Cases</a:t>
            </a:r>
          </a:p>
        </p:txBody>
      </p:sp>
      <p:sp>
        <p:nvSpPr>
          <p:cNvPr id="3" name="Content Placeholder 2"/>
          <p:cNvSpPr>
            <a:spLocks noGrp="1"/>
          </p:cNvSpPr>
          <p:nvPr>
            <p:ph idx="1"/>
          </p:nvPr>
        </p:nvSpPr>
        <p:spPr/>
        <p:txBody>
          <a:bodyPr/>
          <a:lstStyle/>
          <a:p>
            <a:r>
              <a:rPr lang="en-US"/>
              <a:t>The following non-trivial board sizes cannot be solved with our general algorithm:</a:t>
            </a:r>
          </a:p>
          <a:p>
            <a:pPr lvl="1"/>
            <a:r>
              <a:rPr lang="en-US">
                <a:solidFill>
                  <a:srgbClr val="FF0000"/>
                </a:solidFill>
              </a:rPr>
              <a:t>2 × 3</a:t>
            </a:r>
            <a:r>
              <a:rPr lang="en-US" i="1">
                <a:solidFill>
                  <a:srgbClr val="FF0000"/>
                </a:solidFill>
              </a:rPr>
              <a:t> </a:t>
            </a:r>
            <a:r>
              <a:rPr lang="en-US">
                <a:solidFill>
                  <a:srgbClr val="FF0000"/>
                </a:solidFill>
              </a:rPr>
              <a:t>board with 2 × 2 rotating blocks (Difficult:  Resolved by </a:t>
            </a:r>
            <a:r>
              <a:rPr lang="en-US" err="1">
                <a:solidFill>
                  <a:srgbClr val="FF0000"/>
                </a:solidFill>
              </a:rPr>
              <a:t>Jaaps</a:t>
            </a:r>
            <a:r>
              <a:rPr lang="en-US">
                <a:solidFill>
                  <a:srgbClr val="FF0000"/>
                </a:solidFill>
              </a:rPr>
              <a:t> </a:t>
            </a:r>
            <a:r>
              <a:rPr lang="en-US" err="1">
                <a:solidFill>
                  <a:srgbClr val="FF0000"/>
                </a:solidFill>
              </a:rPr>
              <a:t>Scherphuis</a:t>
            </a:r>
            <a:r>
              <a:rPr lang="en-US">
                <a:solidFill>
                  <a:srgbClr val="FF0000"/>
                </a:solidFill>
              </a:rPr>
              <a:t>)</a:t>
            </a:r>
          </a:p>
          <a:p>
            <a:pPr lvl="1"/>
            <a:r>
              <a:rPr lang="en-US">
                <a:solidFill>
                  <a:srgbClr val="00B050"/>
                </a:solidFill>
              </a:rPr>
              <a:t>2 × </a:t>
            </a:r>
            <a:r>
              <a:rPr lang="en-US" i="1">
                <a:solidFill>
                  <a:srgbClr val="00B050"/>
                </a:solidFill>
              </a:rPr>
              <a:t>n</a:t>
            </a:r>
            <a:r>
              <a:rPr lang="en-US">
                <a:solidFill>
                  <a:srgbClr val="00B050"/>
                </a:solidFill>
              </a:rPr>
              <a:t> board with 2 × 2 rotating blocks, where </a:t>
            </a:r>
            <a:r>
              <a:rPr lang="en-US" i="1">
                <a:solidFill>
                  <a:srgbClr val="00B050"/>
                </a:solidFill>
              </a:rPr>
              <a:t>n</a:t>
            </a:r>
            <a:r>
              <a:rPr lang="en-US">
                <a:solidFill>
                  <a:srgbClr val="00B050"/>
                </a:solidFill>
              </a:rPr>
              <a:t> ≥ 4 (Easy)</a:t>
            </a:r>
          </a:p>
          <a:p>
            <a:pPr lvl="1"/>
            <a:r>
              <a:rPr lang="en-US" i="1">
                <a:solidFill>
                  <a:srgbClr val="00B050"/>
                </a:solidFill>
              </a:rPr>
              <a:t>m</a:t>
            </a:r>
            <a:r>
              <a:rPr lang="en-US">
                <a:solidFill>
                  <a:srgbClr val="00B050"/>
                </a:solidFill>
              </a:rPr>
              <a:t> × </a:t>
            </a:r>
            <a:r>
              <a:rPr lang="en-US" i="1">
                <a:solidFill>
                  <a:srgbClr val="00B050"/>
                </a:solidFill>
              </a:rPr>
              <a:t>n </a:t>
            </a:r>
            <a:r>
              <a:rPr lang="en-US">
                <a:solidFill>
                  <a:srgbClr val="00B050"/>
                </a:solidFill>
              </a:rPr>
              <a:t>board with 2 × 2 rotating blocks, where </a:t>
            </a:r>
            <a:r>
              <a:rPr lang="en-US" i="1">
                <a:solidFill>
                  <a:srgbClr val="00B050"/>
                </a:solidFill>
              </a:rPr>
              <a:t>m</a:t>
            </a:r>
            <a:r>
              <a:rPr lang="en-US">
                <a:solidFill>
                  <a:srgbClr val="00B050"/>
                </a:solidFill>
              </a:rPr>
              <a:t>, </a:t>
            </a:r>
            <a:r>
              <a:rPr lang="en-US" i="1">
                <a:solidFill>
                  <a:srgbClr val="00B050"/>
                </a:solidFill>
              </a:rPr>
              <a:t>n</a:t>
            </a:r>
            <a:r>
              <a:rPr lang="en-US">
                <a:solidFill>
                  <a:srgbClr val="00B050"/>
                </a:solidFill>
              </a:rPr>
              <a:t> ≥ 3 (Easy)</a:t>
            </a:r>
          </a:p>
          <a:p>
            <a:pPr lvl="1"/>
            <a:r>
              <a:rPr lang="en-US">
                <a:solidFill>
                  <a:srgbClr val="FF0000"/>
                </a:solidFill>
              </a:rPr>
              <a:t>3 × 4</a:t>
            </a:r>
            <a:r>
              <a:rPr lang="en-US" i="1">
                <a:solidFill>
                  <a:srgbClr val="FF0000"/>
                </a:solidFill>
              </a:rPr>
              <a:t> </a:t>
            </a:r>
            <a:r>
              <a:rPr lang="en-US">
                <a:solidFill>
                  <a:srgbClr val="FF0000"/>
                </a:solidFill>
              </a:rPr>
              <a:t>board with 3 × 3 rotating blocks (Difficult:  Resolved by Me)</a:t>
            </a:r>
          </a:p>
          <a:p>
            <a:pPr lvl="1"/>
            <a:r>
              <a:rPr lang="en-US">
                <a:solidFill>
                  <a:srgbClr val="00B050"/>
                </a:solidFill>
              </a:rPr>
              <a:t>3 × </a:t>
            </a:r>
            <a:r>
              <a:rPr lang="en-US" i="1">
                <a:solidFill>
                  <a:srgbClr val="00B050"/>
                </a:solidFill>
              </a:rPr>
              <a:t>n</a:t>
            </a:r>
            <a:r>
              <a:rPr lang="en-US">
                <a:solidFill>
                  <a:srgbClr val="00B050"/>
                </a:solidFill>
              </a:rPr>
              <a:t> board with 3 × 3 rotating blocks, where n ≥ 5 (Easy)</a:t>
            </a:r>
          </a:p>
          <a:p>
            <a:pPr lvl="1"/>
            <a:r>
              <a:rPr lang="en-US" i="1">
                <a:solidFill>
                  <a:srgbClr val="00B050"/>
                </a:solidFill>
              </a:rPr>
              <a:t>m</a:t>
            </a:r>
            <a:r>
              <a:rPr lang="en-US">
                <a:solidFill>
                  <a:srgbClr val="00B050"/>
                </a:solidFill>
              </a:rPr>
              <a:t> × </a:t>
            </a:r>
            <a:r>
              <a:rPr lang="en-US" i="1">
                <a:solidFill>
                  <a:srgbClr val="00B050"/>
                </a:solidFill>
              </a:rPr>
              <a:t>n </a:t>
            </a:r>
            <a:r>
              <a:rPr lang="en-US">
                <a:solidFill>
                  <a:srgbClr val="00B050"/>
                </a:solidFill>
              </a:rPr>
              <a:t>board with 3 × 3 rotating blocks, where </a:t>
            </a:r>
            <a:r>
              <a:rPr lang="en-US" i="1">
                <a:solidFill>
                  <a:srgbClr val="00B050"/>
                </a:solidFill>
              </a:rPr>
              <a:t>m</a:t>
            </a:r>
            <a:r>
              <a:rPr lang="en-US">
                <a:solidFill>
                  <a:srgbClr val="00B050"/>
                </a:solidFill>
              </a:rPr>
              <a:t>, </a:t>
            </a:r>
            <a:r>
              <a:rPr lang="en-US" i="1">
                <a:solidFill>
                  <a:srgbClr val="00B050"/>
                </a:solidFill>
              </a:rPr>
              <a:t>n</a:t>
            </a:r>
            <a:r>
              <a:rPr lang="en-US">
                <a:solidFill>
                  <a:srgbClr val="00B050"/>
                </a:solidFill>
              </a:rPr>
              <a:t> ≥ 4 (Easy)</a:t>
            </a:r>
          </a:p>
          <a:p>
            <a:pPr lvl="1"/>
            <a:endParaRPr lang="en-US"/>
          </a:p>
        </p:txBody>
      </p:sp>
    </p:spTree>
    <p:extLst>
      <p:ext uri="{BB962C8B-B14F-4D97-AF65-F5344CB8AC3E}">
        <p14:creationId xmlns:p14="http://schemas.microsoft.com/office/powerpoint/2010/main" val="2153347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985969" y="4553712"/>
            <a:ext cx="8288032" cy="1096316"/>
          </a:xfrm>
        </p:spPr>
        <p:txBody>
          <a:bodyPr vert="horz" lIns="91440" tIns="45720" rIns="91440" bIns="45720" rtlCol="0" anchor="b">
            <a:normAutofit/>
          </a:bodyPr>
          <a:lstStyle/>
          <a:p>
            <a:pPr algn="ctr">
              <a:lnSpc>
                <a:spcPct val="90000"/>
              </a:lnSpc>
            </a:pPr>
            <a:r>
              <a:rPr lang="en-US" sz="3400" kern="1200">
                <a:solidFill>
                  <a:schemeClr val="accent1"/>
                </a:solidFill>
                <a:latin typeface="+mj-lt"/>
                <a:ea typeface="+mj-ea"/>
                <a:cs typeface="+mj-cs"/>
              </a:rPr>
              <a:t>2 × 3</a:t>
            </a:r>
            <a:r>
              <a:rPr lang="en-US" sz="3400" i="1" kern="1200">
                <a:solidFill>
                  <a:schemeClr val="accent1"/>
                </a:solidFill>
                <a:latin typeface="+mj-lt"/>
                <a:ea typeface="+mj-ea"/>
                <a:cs typeface="+mj-cs"/>
              </a:rPr>
              <a:t> </a:t>
            </a:r>
            <a:r>
              <a:rPr lang="en-US" sz="3400" kern="1200">
                <a:solidFill>
                  <a:schemeClr val="accent1"/>
                </a:solidFill>
                <a:latin typeface="+mj-lt"/>
                <a:ea typeface="+mj-ea"/>
                <a:cs typeface="+mj-cs"/>
              </a:rPr>
              <a:t>Board with 2 × 2 Rotating Blocks</a:t>
            </a:r>
            <a:br>
              <a:rPr lang="en-US" sz="3400" kern="1200">
                <a:solidFill>
                  <a:schemeClr val="accent1"/>
                </a:solidFill>
                <a:latin typeface="+mj-lt"/>
                <a:ea typeface="+mj-ea"/>
                <a:cs typeface="+mj-cs"/>
              </a:rPr>
            </a:br>
            <a:endParaRPr lang="en-US" sz="3400" kern="1200">
              <a:solidFill>
                <a:schemeClr val="accent1"/>
              </a:solidFill>
              <a:latin typeface="+mj-lt"/>
              <a:ea typeface="+mj-ea"/>
              <a:cs typeface="+mj-cs"/>
            </a:endParaRPr>
          </a:p>
        </p:txBody>
      </p:sp>
      <p:sp>
        <p:nvSpPr>
          <p:cNvPr id="3" name="Content Placeholder 2"/>
          <p:cNvSpPr>
            <a:spLocks noGrp="1"/>
          </p:cNvSpPr>
          <p:nvPr>
            <p:ph idx="1"/>
          </p:nvPr>
        </p:nvSpPr>
        <p:spPr>
          <a:xfrm>
            <a:off x="985969" y="5650029"/>
            <a:ext cx="8288032" cy="469122"/>
          </a:xfrm>
        </p:spPr>
        <p:txBody>
          <a:bodyPr vert="horz" lIns="91440" tIns="45720" rIns="91440" bIns="45720" rtlCol="0" anchor="t">
            <a:normAutofit/>
          </a:bodyPr>
          <a:lstStyle/>
          <a:p>
            <a:pPr marL="0" indent="0" algn="ctr">
              <a:buNone/>
            </a:pPr>
            <a:r>
              <a:rPr lang="en-US">
                <a:solidFill>
                  <a:schemeClr val="tx1">
                    <a:lumMod val="50000"/>
                    <a:lumOff val="50000"/>
                  </a:schemeClr>
                </a:solidFill>
              </a:rPr>
              <a:t>Out of the 6! possible initial configurations, only 5! are solvable (</a:t>
            </a:r>
            <a:r>
              <a:rPr lang="en-US" err="1">
                <a:solidFill>
                  <a:schemeClr val="tx1">
                    <a:lumMod val="50000"/>
                    <a:lumOff val="50000"/>
                  </a:schemeClr>
                </a:solidFill>
              </a:rPr>
              <a:t>Scherphuis</a:t>
            </a:r>
            <a:r>
              <a:rPr lang="en-US">
                <a:solidFill>
                  <a:schemeClr val="tx1">
                    <a:lumMod val="50000"/>
                    <a:lumOff val="50000"/>
                  </a:schemeClr>
                </a:solidFill>
              </a:rPr>
              <a:t>).</a:t>
            </a:r>
          </a:p>
        </p:txBody>
      </p:sp>
      <p:pic>
        <p:nvPicPr>
          <p:cNvPr id="61442" name="Picture 2" descr="https://latex.artofproblemsolving.com/texer/g/grwfropl.png?time=1554700647284">
            <a:extLst>
              <a:ext uri="{FF2B5EF4-FFF2-40B4-BE49-F238E27FC236}">
                <a16:creationId xmlns:a16="http://schemas.microsoft.com/office/drawing/2014/main" id="{07BADC57-4B43-4991-9F5B-81CF4D8687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7591" y="934222"/>
            <a:ext cx="4964786" cy="329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7217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22EF3-8939-4813-BE95-92695DCA3009}"/>
              </a:ext>
            </a:extLst>
          </p:cNvPr>
          <p:cNvSpPr>
            <a:spLocks noGrp="1"/>
          </p:cNvSpPr>
          <p:nvPr>
            <p:ph type="title"/>
          </p:nvPr>
        </p:nvSpPr>
        <p:spPr>
          <a:xfrm>
            <a:off x="676746" y="609600"/>
            <a:ext cx="3729076" cy="1320800"/>
          </a:xfrm>
        </p:spPr>
        <p:txBody>
          <a:bodyPr anchor="ctr">
            <a:normAutofit/>
          </a:bodyPr>
          <a:lstStyle/>
          <a:p>
            <a:pPr>
              <a:lnSpc>
                <a:spcPct val="90000"/>
              </a:lnSpc>
            </a:pPr>
            <a:r>
              <a:rPr lang="en-US" sz="2800"/>
              <a:t>3 × 4</a:t>
            </a:r>
            <a:r>
              <a:rPr lang="en-US" sz="2800" i="1"/>
              <a:t> </a:t>
            </a:r>
            <a:r>
              <a:rPr lang="en-US" sz="2800"/>
              <a:t>Board with 3 × 3 Rotating Blocks</a:t>
            </a:r>
            <a:br>
              <a:rPr lang="en-US" sz="2800"/>
            </a:br>
            <a:endParaRPr lang="en-US" sz="2800"/>
          </a:p>
        </p:txBody>
      </p:sp>
      <p:sp>
        <p:nvSpPr>
          <p:cNvPr id="3" name="Content Placeholder 2">
            <a:extLst>
              <a:ext uri="{FF2B5EF4-FFF2-40B4-BE49-F238E27FC236}">
                <a16:creationId xmlns:a16="http://schemas.microsoft.com/office/drawing/2014/main" id="{326353DA-5370-4ABD-9CB6-2DC857D3D3AB}"/>
              </a:ext>
            </a:extLst>
          </p:cNvPr>
          <p:cNvSpPr>
            <a:spLocks noGrp="1"/>
          </p:cNvSpPr>
          <p:nvPr>
            <p:ph idx="1"/>
          </p:nvPr>
        </p:nvSpPr>
        <p:spPr>
          <a:xfrm>
            <a:off x="685167" y="2160589"/>
            <a:ext cx="3720916" cy="3560733"/>
          </a:xfrm>
        </p:spPr>
        <p:txBody>
          <a:bodyPr>
            <a:normAutofit/>
          </a:bodyPr>
          <a:lstStyle/>
          <a:p>
            <a:r>
              <a:rPr lang="en-US"/>
              <a:t>Extremely non-trivial.</a:t>
            </a:r>
          </a:p>
          <a:p>
            <a:r>
              <a:rPr lang="en-US"/>
              <a:t>Out of the 12! possible initial configurations, only 6! are solvable.</a:t>
            </a:r>
          </a:p>
          <a:p>
            <a:pPr lvl="1"/>
            <a:r>
              <a:rPr lang="en-US"/>
              <a:t>Solving one parity automatically solves the other.  Why?!?</a:t>
            </a:r>
          </a:p>
        </p:txBody>
      </p:sp>
      <p:pic>
        <p:nvPicPr>
          <p:cNvPr id="62466" name="Picture 2" descr="https://latex.artofproblemsolving.com/texer/g/grwfropl.png?time=1554700824148">
            <a:extLst>
              <a:ext uri="{FF2B5EF4-FFF2-40B4-BE49-F238E27FC236}">
                <a16:creationId xmlns:a16="http://schemas.microsoft.com/office/drawing/2014/main" id="{59639CCB-7906-4B55-851C-0F11A41B59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035" y="1903018"/>
            <a:ext cx="4602747" cy="254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3901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589" name="Picture 2" descr="https://latex.artofproblemsolving.com/texer/g/grwfropl.png?time=1554702244093">
            <a:extLst>
              <a:ext uri="{FF2B5EF4-FFF2-40B4-BE49-F238E27FC236}">
                <a16:creationId xmlns:a16="http://schemas.microsoft.com/office/drawing/2014/main" id="{1F115457-C018-44D4-92B9-60D7A8652F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30252" y="1131994"/>
            <a:ext cx="6133372"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4460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DB3ACC9-597C-4C6C-B169-F17E2C2F495B}"/>
              </a:ext>
            </a:extLst>
          </p:cNvPr>
          <p:cNvSpPr>
            <a:spLocks noGrp="1"/>
          </p:cNvSpPr>
          <p:nvPr>
            <p:ph type="title"/>
          </p:nvPr>
        </p:nvSpPr>
        <p:spPr>
          <a:xfrm>
            <a:off x="643467" y="816638"/>
            <a:ext cx="3367359" cy="5224724"/>
          </a:xfrm>
        </p:spPr>
        <p:txBody>
          <a:bodyPr anchor="ctr">
            <a:normAutofit/>
          </a:bodyPr>
          <a:lstStyle/>
          <a:p>
            <a:r>
              <a:rPr lang="en-US"/>
              <a:t>Two Sets</a:t>
            </a:r>
          </a:p>
        </p:txBody>
      </p:sp>
      <p:sp>
        <p:nvSpPr>
          <p:cNvPr id="31" name="Content Placeholder 2">
            <a:extLst>
              <a:ext uri="{FF2B5EF4-FFF2-40B4-BE49-F238E27FC236}">
                <a16:creationId xmlns:a16="http://schemas.microsoft.com/office/drawing/2014/main" id="{F023DC63-A70B-4DB2-BD74-338D812D0742}"/>
              </a:ext>
            </a:extLst>
          </p:cNvPr>
          <p:cNvSpPr>
            <a:spLocks noGrp="1"/>
          </p:cNvSpPr>
          <p:nvPr>
            <p:ph idx="1"/>
          </p:nvPr>
        </p:nvSpPr>
        <p:spPr>
          <a:xfrm>
            <a:off x="4654295" y="816638"/>
            <a:ext cx="4619706" cy="5224724"/>
          </a:xfrm>
        </p:spPr>
        <p:txBody>
          <a:bodyPr anchor="ctr">
            <a:normAutofit/>
          </a:bodyPr>
          <a:lstStyle/>
          <a:p>
            <a:r>
              <a:rPr lang="en-US"/>
              <a:t>Set of pairs contained in the even parity (</a:t>
            </a:r>
            <a:r>
              <a:rPr lang="en-US" dirty="0"/>
              <a:t>S</a:t>
            </a:r>
            <a:r>
              <a:rPr lang="en-US" baseline="-25000" dirty="0"/>
              <a:t>0</a:t>
            </a:r>
            <a:r>
              <a:rPr lang="en-US"/>
              <a:t>)</a:t>
            </a:r>
          </a:p>
          <a:p>
            <a:r>
              <a:rPr lang="en-US"/>
              <a:t>Set of partitions into pairs of the odd parity (</a:t>
            </a:r>
            <a:r>
              <a:rPr lang="en-US" dirty="0"/>
              <a:t>S</a:t>
            </a:r>
            <a:r>
              <a:rPr lang="en-US" baseline="-25000" dirty="0"/>
              <a:t>1</a:t>
            </a:r>
            <a:r>
              <a:rPr lang="en-US"/>
              <a:t>)</a:t>
            </a:r>
          </a:p>
        </p:txBody>
      </p:sp>
    </p:spTree>
    <p:extLst>
      <p:ext uri="{BB962C8B-B14F-4D97-AF65-F5344CB8AC3E}">
        <p14:creationId xmlns:p14="http://schemas.microsoft.com/office/powerpoint/2010/main" val="8422885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EBE86EA4-C4F1-4465-B306-7A2BC2285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6" name="Straight Connector 75">
              <a:extLst>
                <a:ext uri="{FF2B5EF4-FFF2-40B4-BE49-F238E27FC236}">
                  <a16:creationId xmlns:a16="http://schemas.microsoft.com/office/drawing/2014/main" id="{A8279268-DB29-43BE-B57C-14977EACFD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C8FA53C0-C1EF-4611-BAB3-65EEB16AA3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81CDACFC-DD8A-4CC0-B7FC-6030FC353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0269F267-73D4-4CC3-BEC7-73335654D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DC48F13D-B2D7-4EB8-9CA7-59243637C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A82405B3-5A67-4DA2-8EDA-7AB65A8B4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id="{7508BC7B-3BD2-4D96-A46E-82988222A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9">
              <a:extLst>
                <a:ext uri="{FF2B5EF4-FFF2-40B4-BE49-F238E27FC236}">
                  <a16:creationId xmlns:a16="http://schemas.microsoft.com/office/drawing/2014/main" id="{4298D07C-2287-4B93-9041-935144D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0F6BC886-C125-4903-8C2A-6FB68740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C9D0B38F-2E02-4E85-99EE-73595E7C89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A9454FD-D7E4-4C75-9FBC-F33908001F00}"/>
              </a:ext>
            </a:extLst>
          </p:cNvPr>
          <p:cNvSpPr>
            <a:spLocks noGrp="1"/>
          </p:cNvSpPr>
          <p:nvPr>
            <p:ph type="title"/>
          </p:nvPr>
        </p:nvSpPr>
        <p:spPr>
          <a:xfrm>
            <a:off x="985968" y="4473225"/>
            <a:ext cx="8288035" cy="1095059"/>
          </a:xfrm>
        </p:spPr>
        <p:txBody>
          <a:bodyPr vert="horz" lIns="91440" tIns="45720" rIns="91440" bIns="45720" rtlCol="0" anchor="b">
            <a:normAutofit/>
          </a:bodyPr>
          <a:lstStyle/>
          <a:p>
            <a:pPr algn="ctr"/>
            <a:r>
              <a:rPr lang="en-US" sz="4800"/>
              <a:t>Some Elements of </a:t>
            </a:r>
            <a:r>
              <a:rPr lang="en-US" sz="4800" dirty="0"/>
              <a:t>S</a:t>
            </a:r>
            <a:r>
              <a:rPr lang="en-US" sz="4800" baseline="-25000" dirty="0"/>
              <a:t>0</a:t>
            </a:r>
            <a:endParaRPr lang="en-US" sz="4800"/>
          </a:p>
        </p:txBody>
      </p:sp>
      <p:pic>
        <p:nvPicPr>
          <p:cNvPr id="64514" name="Picture 2" descr="https://latex.artofproblemsolving.com/texer/g/grwfropl.png?time=1554701169235">
            <a:extLst>
              <a:ext uri="{FF2B5EF4-FFF2-40B4-BE49-F238E27FC236}">
                <a16:creationId xmlns:a16="http://schemas.microsoft.com/office/drawing/2014/main" id="{C485195F-9F7A-41E8-ADA2-943F2D3050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5965" y="1616846"/>
            <a:ext cx="2608783" cy="1952485"/>
          </a:xfrm>
          <a:prstGeom prst="rect">
            <a:avLst/>
          </a:prstGeom>
          <a:noFill/>
          <a:extLst>
            <a:ext uri="{909E8E84-426E-40DD-AFC4-6F175D3DCCD1}">
              <a14:hiddenFill xmlns:a14="http://schemas.microsoft.com/office/drawing/2010/main">
                <a:solidFill>
                  <a:srgbClr val="FFFFFF"/>
                </a:solidFill>
              </a14:hiddenFill>
            </a:ext>
          </a:extLst>
        </p:spPr>
      </p:pic>
      <p:pic>
        <p:nvPicPr>
          <p:cNvPr id="64516" name="Picture 4" descr="https://latex.artofproblemsolving.com/texer/g/grwfropl.png?time=1554701266310">
            <a:extLst>
              <a:ext uri="{FF2B5EF4-FFF2-40B4-BE49-F238E27FC236}">
                <a16:creationId xmlns:a16="http://schemas.microsoft.com/office/drawing/2014/main" id="{4432D2FE-9D3E-4824-A30C-04B74126440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21882" y="1616846"/>
            <a:ext cx="2608783" cy="1952485"/>
          </a:xfrm>
          <a:prstGeom prst="rect">
            <a:avLst/>
          </a:prstGeom>
          <a:noFill/>
          <a:extLst>
            <a:ext uri="{909E8E84-426E-40DD-AFC4-6F175D3DCCD1}">
              <a14:hiddenFill xmlns:a14="http://schemas.microsoft.com/office/drawing/2010/main">
                <a:solidFill>
                  <a:srgbClr val="FFFFFF"/>
                </a:solidFill>
              </a14:hiddenFill>
            </a:ext>
          </a:extLst>
        </p:spPr>
      </p:pic>
      <p:pic>
        <p:nvPicPr>
          <p:cNvPr id="64518" name="Picture 6" descr="https://latex.artofproblemsolving.com/texer/g/grwfropl.png?time=1554701279267">
            <a:extLst>
              <a:ext uri="{FF2B5EF4-FFF2-40B4-BE49-F238E27FC236}">
                <a16:creationId xmlns:a16="http://schemas.microsoft.com/office/drawing/2014/main" id="{DD4832FA-DD2D-4FA3-AB04-B1E7614AC9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66684" y="1616846"/>
            <a:ext cx="2608783" cy="195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2501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EBE86EA4-C4F1-4465-B306-7A2BC2285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8" name="Straight Connector 77">
              <a:extLst>
                <a:ext uri="{FF2B5EF4-FFF2-40B4-BE49-F238E27FC236}">
                  <a16:creationId xmlns:a16="http://schemas.microsoft.com/office/drawing/2014/main" id="{A8279268-DB29-43BE-B57C-14977EACFD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C8FA53C0-C1EF-4611-BAB3-65EEB16AA3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0" name="Rectangle 23">
              <a:extLst>
                <a:ext uri="{FF2B5EF4-FFF2-40B4-BE49-F238E27FC236}">
                  <a16:creationId xmlns:a16="http://schemas.microsoft.com/office/drawing/2014/main" id="{81CDACFC-DD8A-4CC0-B7FC-6030FC353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0269F267-73D4-4CC3-BEC7-73335654D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DC48F13D-B2D7-4EB8-9CA7-59243637C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7">
              <a:extLst>
                <a:ext uri="{FF2B5EF4-FFF2-40B4-BE49-F238E27FC236}">
                  <a16:creationId xmlns:a16="http://schemas.microsoft.com/office/drawing/2014/main" id="{A82405B3-5A67-4DA2-8EDA-7AB65A8B4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8">
              <a:extLst>
                <a:ext uri="{FF2B5EF4-FFF2-40B4-BE49-F238E27FC236}">
                  <a16:creationId xmlns:a16="http://schemas.microsoft.com/office/drawing/2014/main" id="{7508BC7B-3BD2-4D96-A46E-82988222A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4298D07C-2287-4B93-9041-935144D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0F6BC886-C125-4903-8C2A-6FB68740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C9D0B38F-2E02-4E85-99EE-73595E7C89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89EBAC1-C0A8-4D2A-A8A4-931F4B291068}"/>
              </a:ext>
            </a:extLst>
          </p:cNvPr>
          <p:cNvSpPr>
            <a:spLocks noGrp="1"/>
          </p:cNvSpPr>
          <p:nvPr>
            <p:ph type="title"/>
          </p:nvPr>
        </p:nvSpPr>
        <p:spPr>
          <a:xfrm>
            <a:off x="985968" y="4473225"/>
            <a:ext cx="8288035" cy="1095059"/>
          </a:xfrm>
        </p:spPr>
        <p:txBody>
          <a:bodyPr vert="horz" lIns="91440" tIns="45720" rIns="91440" bIns="45720" rtlCol="0" anchor="b">
            <a:normAutofit/>
          </a:bodyPr>
          <a:lstStyle/>
          <a:p>
            <a:pPr algn="ctr"/>
            <a:r>
              <a:rPr lang="en-US" sz="4800"/>
              <a:t>Some Elements of </a:t>
            </a:r>
            <a:r>
              <a:rPr lang="en-US" sz="4800" dirty="0"/>
              <a:t>S</a:t>
            </a:r>
            <a:r>
              <a:rPr lang="en-US" sz="4800" baseline="-25000" dirty="0"/>
              <a:t>1</a:t>
            </a:r>
            <a:endParaRPr lang="en-US" sz="4800"/>
          </a:p>
        </p:txBody>
      </p:sp>
      <p:pic>
        <p:nvPicPr>
          <p:cNvPr id="65540" name="Picture 4" descr="https://latex.artofproblemsolving.com/texer/g/grwfropl.png?time=1554701392072">
            <a:extLst>
              <a:ext uri="{FF2B5EF4-FFF2-40B4-BE49-F238E27FC236}">
                <a16:creationId xmlns:a16="http://schemas.microsoft.com/office/drawing/2014/main" id="{26262F53-7EE4-448C-A0F4-BDB33A4963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5965" y="1616846"/>
            <a:ext cx="2608783" cy="1952485"/>
          </a:xfrm>
          <a:prstGeom prst="rect">
            <a:avLst/>
          </a:prstGeom>
          <a:noFill/>
          <a:extLst>
            <a:ext uri="{909E8E84-426E-40DD-AFC4-6F175D3DCCD1}">
              <a14:hiddenFill xmlns:a14="http://schemas.microsoft.com/office/drawing/2010/main">
                <a:solidFill>
                  <a:srgbClr val="FFFFFF"/>
                </a:solidFill>
              </a14:hiddenFill>
            </a:ext>
          </a:extLst>
        </p:spPr>
      </p:pic>
      <p:pic>
        <p:nvPicPr>
          <p:cNvPr id="65542" name="Picture 6" descr="https://latex.artofproblemsolving.com/texer/g/grwfropl.png?time=1554701431996">
            <a:extLst>
              <a:ext uri="{FF2B5EF4-FFF2-40B4-BE49-F238E27FC236}">
                <a16:creationId xmlns:a16="http://schemas.microsoft.com/office/drawing/2014/main" id="{CF7F3EBA-E264-45D5-A5AC-7DA2FFF8736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21882" y="1616846"/>
            <a:ext cx="2608783" cy="1952485"/>
          </a:xfrm>
          <a:prstGeom prst="rect">
            <a:avLst/>
          </a:prstGeom>
          <a:noFill/>
          <a:extLst>
            <a:ext uri="{909E8E84-426E-40DD-AFC4-6F175D3DCCD1}">
              <a14:hiddenFill xmlns:a14="http://schemas.microsoft.com/office/drawing/2010/main">
                <a:solidFill>
                  <a:srgbClr val="FFFFFF"/>
                </a:solidFill>
              </a14:hiddenFill>
            </a:ext>
          </a:extLst>
        </p:spPr>
      </p:pic>
      <p:pic>
        <p:nvPicPr>
          <p:cNvPr id="65544" name="Picture 8" descr="https://latex.artofproblemsolving.com/texer/g/grwfropl.png?time=1554701474222">
            <a:extLst>
              <a:ext uri="{FF2B5EF4-FFF2-40B4-BE49-F238E27FC236}">
                <a16:creationId xmlns:a16="http://schemas.microsoft.com/office/drawing/2014/main" id="{1453659A-EFEB-4AAF-9B10-68ED52D0F9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66684" y="1616846"/>
            <a:ext cx="2608783" cy="195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1268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76CA791C-576B-7989-A004-FDE33240B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3" y="0"/>
            <a:ext cx="8688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680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7677F29E-99CA-5B02-DF5A-229DFFF7D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3" y="0"/>
            <a:ext cx="8688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2116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F0D3262A-2462-EFE1-EBB8-EAC862978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3" y="0"/>
            <a:ext cx="86883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2FCF39-2662-1B8F-38C4-F6500FD8434F}"/>
              </a:ext>
            </a:extLst>
          </p:cNvPr>
          <p:cNvSpPr txBox="1"/>
          <p:nvPr/>
        </p:nvSpPr>
        <p:spPr>
          <a:xfrm rot="20259710">
            <a:off x="2328421" y="5948313"/>
            <a:ext cx="2149948" cy="230832"/>
          </a:xfrm>
          <a:prstGeom prst="rect">
            <a:avLst/>
          </a:prstGeom>
          <a:noFill/>
        </p:spPr>
        <p:txBody>
          <a:bodyPr wrap="none" rtlCol="0">
            <a:spAutoFit/>
          </a:bodyPr>
          <a:lstStyle/>
          <a:p>
            <a:r>
              <a:rPr lang="en-US" sz="900" dirty="0"/>
              <a:t>it took me an hour to draw this </a:t>
            </a:r>
            <a:r>
              <a:rPr lang="en-US" sz="900" dirty="0" err="1"/>
              <a:t>aaaaa</a:t>
            </a:r>
            <a:endParaRPr lang="en-US" sz="900" dirty="0"/>
          </a:p>
        </p:txBody>
      </p:sp>
    </p:spTree>
    <p:extLst>
      <p:ext uri="{BB962C8B-B14F-4D97-AF65-F5344CB8AC3E}">
        <p14:creationId xmlns:p14="http://schemas.microsoft.com/office/powerpoint/2010/main" val="417730865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3922</TotalTime>
  <Words>20319</Words>
  <Application>Microsoft Office PowerPoint</Application>
  <PresentationFormat>Widescreen</PresentationFormat>
  <Paragraphs>2156</Paragraphs>
  <Slides>112</Slides>
  <Notes>21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112</vt:i4>
      </vt:variant>
    </vt:vector>
  </HeadingPairs>
  <TitlesOfParts>
    <vt:vector size="117" baseType="lpstr">
      <vt:lpstr>Arial</vt:lpstr>
      <vt:lpstr>Calibri</vt:lpstr>
      <vt:lpstr>Trebuchet MS</vt:lpstr>
      <vt:lpstr>Wingdings 3</vt:lpstr>
      <vt:lpstr>Facet</vt:lpstr>
      <vt:lpstr>Solution to the Number Rotation Puzzle</vt:lpstr>
      <vt:lpstr>The Classical NRP</vt:lpstr>
      <vt:lpstr>Bigger Boards, Bigger Blocks!</vt:lpstr>
      <vt:lpstr>PowerPoint Presentation</vt:lpstr>
      <vt:lpstr>Goal</vt:lpstr>
      <vt:lpstr>Notation</vt:lpstr>
      <vt:lpstr>The Parity Restrictions (PRs)</vt:lpstr>
      <vt:lpstr>First PR:  Parity of Square</vt:lpstr>
      <vt:lpstr>Quick Review:  Parity of a Permutation</vt:lpstr>
      <vt:lpstr>Second PR:  Parity of Permutation</vt:lpstr>
      <vt:lpstr>PowerPoint Presentation</vt:lpstr>
      <vt:lpstr>Second PR:  Parity of Permutation</vt:lpstr>
      <vt:lpstr>Third PR:  Parity of Permutation within Parity of Square</vt:lpstr>
      <vt:lpstr>PowerPoint Presentation</vt:lpstr>
      <vt:lpstr>Third PR:  Parity of Permutation within Parity of Square</vt:lpstr>
      <vt:lpstr>Summary of PRs</vt:lpstr>
      <vt:lpstr>An Essential Weapon:  The 3 - Cycle</vt:lpstr>
      <vt:lpstr>The Hardest NRP?</vt:lpstr>
      <vt:lpstr>A Brute-Force Search</vt:lpstr>
      <vt:lpstr>Cycle</vt:lpstr>
      <vt:lpstr>Move Cycle Somewhere Else!</vt:lpstr>
      <vt:lpstr>The Plan…</vt:lpstr>
      <vt:lpstr>PowerPoint Presentation</vt:lpstr>
      <vt:lpstr>Deriving a General 3-Cycle Algorithm</vt:lpstr>
      <vt:lpstr>Deriving a General 3-Cycle Algorithm</vt:lpstr>
      <vt:lpstr>Spiral</vt:lpstr>
      <vt:lpstr>PowerPoint Presentation</vt:lpstr>
      <vt:lpstr>Spiral – Bring Any Number to the Center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Spiral – Bring Any Number to the Center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Surprise!!! – Applying Law of Cosines</vt:lpstr>
      <vt:lpstr>PowerPoint Presentation</vt:lpstr>
      <vt:lpstr>PowerPoint Presentation</vt:lpstr>
      <vt:lpstr>Spiral Works!!!</vt:lpstr>
      <vt:lpstr>Minor Tidbits</vt:lpstr>
      <vt:lpstr>Recap</vt:lpstr>
      <vt:lpstr>The Plan?</vt:lpstr>
      <vt:lpstr>The Spiral-Cycle Algorithm</vt:lpstr>
      <vt:lpstr>The Spiral-Cycle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General 3-Cycle</vt:lpstr>
      <vt:lpstr>Generalizing</vt:lpstr>
      <vt:lpstr>Special Cases</vt:lpstr>
      <vt:lpstr>Special Cases</vt:lpstr>
      <vt:lpstr>2 × 3 Board with 2 × 2 Rotating Blocks </vt:lpstr>
      <vt:lpstr>3 × 4 Board with 3 × 3 Rotating Blocks </vt:lpstr>
      <vt:lpstr>PowerPoint Presentation</vt:lpstr>
      <vt:lpstr>Two Sets</vt:lpstr>
      <vt:lpstr>Some Elements of S0</vt:lpstr>
      <vt:lpstr>Some Elements of S1</vt:lpstr>
      <vt:lpstr>PowerPoint Presentation</vt:lpstr>
      <vt:lpstr>PowerPoint Presentation</vt:lpstr>
      <vt:lpstr>PowerPoint Presentation</vt:lpstr>
      <vt:lpstr>PowerPoint Presentation</vt:lpstr>
      <vt:lpstr>PowerPoint Presentation</vt:lpstr>
      <vt:lpstr>Proving a Lemma</vt:lpstr>
      <vt:lpstr>Finishing</vt:lpstr>
      <vt:lpstr>A Connection to Group Theory…</vt:lpstr>
      <vt:lpstr>this is what happens when you let an analysis person do anything related to abstract algebra</vt:lpstr>
      <vt:lpstr>The Exotic Outer Automorphism on S6</vt:lpstr>
      <vt:lpstr>The 3x4 NRP constructs the exotic outer automorphism!</vt:lpstr>
      <vt:lpstr>Conclusion</vt:lpstr>
      <vt:lpstr>Conclusion (cont.)</vt:lpstr>
      <vt:lpstr>Future Research</vt:lpstr>
      <vt:lpstr>Further Reading / Sources</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 to the Number Rotation Puzzle</dc:title>
  <dc:creator>Thomas Lam</dc:creator>
  <cp:lastModifiedBy>Thomas Lam</cp:lastModifiedBy>
  <cp:revision>2</cp:revision>
  <dcterms:created xsi:type="dcterms:W3CDTF">2019-04-08T06:17:35Z</dcterms:created>
  <dcterms:modified xsi:type="dcterms:W3CDTF">2022-09-07T20:40:05Z</dcterms:modified>
</cp:coreProperties>
</file>