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59"/>
  </p:notesMasterIdLst>
  <p:sldIdLst>
    <p:sldId id="256" r:id="rId2"/>
    <p:sldId id="263" r:id="rId3"/>
    <p:sldId id="262" r:id="rId4"/>
    <p:sldId id="257" r:id="rId5"/>
    <p:sldId id="264" r:id="rId6"/>
    <p:sldId id="265" r:id="rId7"/>
    <p:sldId id="258" r:id="rId8"/>
    <p:sldId id="269" r:id="rId9"/>
    <p:sldId id="270" r:id="rId10"/>
    <p:sldId id="273" r:id="rId11"/>
    <p:sldId id="274" r:id="rId12"/>
    <p:sldId id="275" r:id="rId13"/>
    <p:sldId id="276" r:id="rId14"/>
    <p:sldId id="277" r:id="rId15"/>
    <p:sldId id="278" r:id="rId16"/>
    <p:sldId id="280" r:id="rId17"/>
    <p:sldId id="281" r:id="rId18"/>
    <p:sldId id="267" r:id="rId19"/>
    <p:sldId id="282" r:id="rId20"/>
    <p:sldId id="266" r:id="rId21"/>
    <p:sldId id="272" r:id="rId22"/>
    <p:sldId id="283" r:id="rId23"/>
    <p:sldId id="284" r:id="rId24"/>
    <p:sldId id="285" r:id="rId25"/>
    <p:sldId id="286" r:id="rId26"/>
    <p:sldId id="287" r:id="rId27"/>
    <p:sldId id="291" r:id="rId28"/>
    <p:sldId id="292" r:id="rId29"/>
    <p:sldId id="260" r:id="rId30"/>
    <p:sldId id="288" r:id="rId31"/>
    <p:sldId id="289" r:id="rId32"/>
    <p:sldId id="290" r:id="rId33"/>
    <p:sldId id="293" r:id="rId34"/>
    <p:sldId id="294" r:id="rId35"/>
    <p:sldId id="295" r:id="rId36"/>
    <p:sldId id="296" r:id="rId37"/>
    <p:sldId id="297" r:id="rId38"/>
    <p:sldId id="298" r:id="rId39"/>
    <p:sldId id="299" r:id="rId40"/>
    <p:sldId id="300" r:id="rId41"/>
    <p:sldId id="301" r:id="rId42"/>
    <p:sldId id="302" r:id="rId43"/>
    <p:sldId id="304" r:id="rId44"/>
    <p:sldId id="305" r:id="rId45"/>
    <p:sldId id="306" r:id="rId46"/>
    <p:sldId id="307" r:id="rId47"/>
    <p:sldId id="308" r:id="rId48"/>
    <p:sldId id="309" r:id="rId49"/>
    <p:sldId id="310" r:id="rId50"/>
    <p:sldId id="261" r:id="rId51"/>
    <p:sldId id="311" r:id="rId52"/>
    <p:sldId id="312" r:id="rId53"/>
    <p:sldId id="313" r:id="rId54"/>
    <p:sldId id="314" r:id="rId55"/>
    <p:sldId id="315" r:id="rId56"/>
    <p:sldId id="316" r:id="rId57"/>
    <p:sldId id="317"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81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2EB3C-5C9C-4025-B9F5-05E37FE411A2}" v="78" dt="2024-04-28T22:14:53.867"/>
    <p1510:client id="{6C99B5F7-EE27-49AC-A1B8-89EF78EB9882}" v="786" dt="2024-04-28T06:48:25.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5" autoAdjust="0"/>
    <p:restoredTop sz="90818" autoAdjust="0"/>
  </p:normalViewPr>
  <p:slideViewPr>
    <p:cSldViewPr snapToGrid="0">
      <p:cViewPr varScale="1">
        <p:scale>
          <a:sx n="90" d="100"/>
          <a:sy n="90" d="100"/>
        </p:scale>
        <p:origin x="57" y="30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Lam" userId="d28e705ca1d4f49d" providerId="LiveId" clId="{6C99B5F7-EE27-49AC-A1B8-89EF78EB9882}"/>
    <pc:docChg chg="undo redo custSel addSld delSld modSld sldOrd">
      <pc:chgData name="Thomas Lam" userId="d28e705ca1d4f49d" providerId="LiveId" clId="{6C99B5F7-EE27-49AC-A1B8-89EF78EB9882}" dt="2024-04-28T06:48:25.692" v="9819"/>
      <pc:docMkLst>
        <pc:docMk/>
      </pc:docMkLst>
      <pc:sldChg chg="modSp mod modAnim">
        <pc:chgData name="Thomas Lam" userId="d28e705ca1d4f49d" providerId="LiveId" clId="{6C99B5F7-EE27-49AC-A1B8-89EF78EB9882}" dt="2024-04-26T21:59:09.241" v="214" actId="20577"/>
        <pc:sldMkLst>
          <pc:docMk/>
          <pc:sldMk cId="4287406551" sldId="257"/>
        </pc:sldMkLst>
        <pc:spChg chg="mod">
          <ac:chgData name="Thomas Lam" userId="d28e705ca1d4f49d" providerId="LiveId" clId="{6C99B5F7-EE27-49AC-A1B8-89EF78EB9882}" dt="2024-04-26T21:59:09.241" v="214" actId="20577"/>
          <ac:spMkLst>
            <pc:docMk/>
            <pc:sldMk cId="4287406551" sldId="257"/>
            <ac:spMk id="3" creationId="{50D9534B-D373-F656-AD7C-14DD6153BD91}"/>
          </ac:spMkLst>
        </pc:spChg>
        <pc:spChg chg="mod">
          <ac:chgData name="Thomas Lam" userId="d28e705ca1d4f49d" providerId="LiveId" clId="{6C99B5F7-EE27-49AC-A1B8-89EF78EB9882}" dt="2024-04-26T20:58:53.804" v="10" actId="207"/>
          <ac:spMkLst>
            <pc:docMk/>
            <pc:sldMk cId="4287406551" sldId="257"/>
            <ac:spMk id="11" creationId="{83DDACC6-7E76-593C-C667-B6C22626A3B2}"/>
          </ac:spMkLst>
        </pc:spChg>
        <pc:spChg chg="mod">
          <ac:chgData name="Thomas Lam" userId="d28e705ca1d4f49d" providerId="LiveId" clId="{6C99B5F7-EE27-49AC-A1B8-89EF78EB9882}" dt="2024-04-26T20:58:53.804" v="10" actId="207"/>
          <ac:spMkLst>
            <pc:docMk/>
            <pc:sldMk cId="4287406551" sldId="257"/>
            <ac:spMk id="12" creationId="{DFA9492F-1641-7869-3064-A4E7D47AA47D}"/>
          </ac:spMkLst>
        </pc:spChg>
        <pc:spChg chg="mod">
          <ac:chgData name="Thomas Lam" userId="d28e705ca1d4f49d" providerId="LiveId" clId="{6C99B5F7-EE27-49AC-A1B8-89EF78EB9882}" dt="2024-04-26T20:58:53.804" v="10" actId="207"/>
          <ac:spMkLst>
            <pc:docMk/>
            <pc:sldMk cId="4287406551" sldId="257"/>
            <ac:spMk id="13" creationId="{6FA68E34-7643-603F-795D-982566B78BBE}"/>
          </ac:spMkLst>
        </pc:spChg>
        <pc:spChg chg="mod">
          <ac:chgData name="Thomas Lam" userId="d28e705ca1d4f49d" providerId="LiveId" clId="{6C99B5F7-EE27-49AC-A1B8-89EF78EB9882}" dt="2024-04-26T20:58:53.804" v="10" actId="207"/>
          <ac:spMkLst>
            <pc:docMk/>
            <pc:sldMk cId="4287406551" sldId="257"/>
            <ac:spMk id="14" creationId="{DEDC5235-A9EA-CFC1-5533-C773910611BF}"/>
          </ac:spMkLst>
        </pc:spChg>
        <pc:spChg chg="mod">
          <ac:chgData name="Thomas Lam" userId="d28e705ca1d4f49d" providerId="LiveId" clId="{6C99B5F7-EE27-49AC-A1B8-89EF78EB9882}" dt="2024-04-26T20:58:53.804" v="10" actId="207"/>
          <ac:spMkLst>
            <pc:docMk/>
            <pc:sldMk cId="4287406551" sldId="257"/>
            <ac:spMk id="15" creationId="{EB181E35-0D1B-3856-0162-7D3E8BC25628}"/>
          </ac:spMkLst>
        </pc:spChg>
      </pc:sldChg>
      <pc:sldChg chg="modSp mod">
        <pc:chgData name="Thomas Lam" userId="d28e705ca1d4f49d" providerId="LiveId" clId="{6C99B5F7-EE27-49AC-A1B8-89EF78EB9882}" dt="2024-04-27T03:29:15.709" v="1105" actId="20577"/>
        <pc:sldMkLst>
          <pc:docMk/>
          <pc:sldMk cId="582797882" sldId="258"/>
        </pc:sldMkLst>
        <pc:spChg chg="mod">
          <ac:chgData name="Thomas Lam" userId="d28e705ca1d4f49d" providerId="LiveId" clId="{6C99B5F7-EE27-49AC-A1B8-89EF78EB9882}" dt="2024-04-26T22:10:36.320" v="412" actId="1076"/>
          <ac:spMkLst>
            <pc:docMk/>
            <pc:sldMk cId="582797882" sldId="258"/>
            <ac:spMk id="2" creationId="{8BFBFE59-171F-9FEC-FE00-C1BF7F01EEB0}"/>
          </ac:spMkLst>
        </pc:spChg>
        <pc:spChg chg="mod">
          <ac:chgData name="Thomas Lam" userId="d28e705ca1d4f49d" providerId="LiveId" clId="{6C99B5F7-EE27-49AC-A1B8-89EF78EB9882}" dt="2024-04-27T03:29:15.709" v="1105" actId="20577"/>
          <ac:spMkLst>
            <pc:docMk/>
            <pc:sldMk cId="582797882" sldId="258"/>
            <ac:spMk id="3" creationId="{47732EF1-7291-C374-2BAB-A424DA90603D}"/>
          </ac:spMkLst>
        </pc:spChg>
      </pc:sldChg>
      <pc:sldChg chg="del">
        <pc:chgData name="Thomas Lam" userId="d28e705ca1d4f49d" providerId="LiveId" clId="{6C99B5F7-EE27-49AC-A1B8-89EF78EB9882}" dt="2024-04-28T01:52:55.117" v="5371" actId="47"/>
        <pc:sldMkLst>
          <pc:docMk/>
          <pc:sldMk cId="3755808958" sldId="259"/>
        </pc:sldMkLst>
      </pc:sldChg>
      <pc:sldChg chg="modSp mod">
        <pc:chgData name="Thomas Lam" userId="d28e705ca1d4f49d" providerId="LiveId" clId="{6C99B5F7-EE27-49AC-A1B8-89EF78EB9882}" dt="2024-04-28T02:18:43.309" v="6429" actId="20577"/>
        <pc:sldMkLst>
          <pc:docMk/>
          <pc:sldMk cId="2484589767" sldId="260"/>
        </pc:sldMkLst>
        <pc:spChg chg="mod">
          <ac:chgData name="Thomas Lam" userId="d28e705ca1d4f49d" providerId="LiveId" clId="{6C99B5F7-EE27-49AC-A1B8-89EF78EB9882}" dt="2024-04-28T01:54:17.926" v="5497" actId="20577"/>
          <ac:spMkLst>
            <pc:docMk/>
            <pc:sldMk cId="2484589767" sldId="260"/>
            <ac:spMk id="2" creationId="{299AD07F-01DB-3417-A115-5CF5C6D874E8}"/>
          </ac:spMkLst>
        </pc:spChg>
        <pc:spChg chg="mod">
          <ac:chgData name="Thomas Lam" userId="d28e705ca1d4f49d" providerId="LiveId" clId="{6C99B5F7-EE27-49AC-A1B8-89EF78EB9882}" dt="2024-04-28T02:18:43.309" v="6429" actId="20577"/>
          <ac:spMkLst>
            <pc:docMk/>
            <pc:sldMk cId="2484589767" sldId="260"/>
            <ac:spMk id="3" creationId="{F1FB70BE-1194-C7D3-8C1C-0A7844975F8B}"/>
          </ac:spMkLst>
        </pc:spChg>
      </pc:sldChg>
      <pc:sldChg chg="addSp delSp modSp mod ord modAnim">
        <pc:chgData name="Thomas Lam" userId="d28e705ca1d4f49d" providerId="LiveId" clId="{6C99B5F7-EE27-49AC-A1B8-89EF78EB9882}" dt="2024-04-28T04:56:14.861" v="8155"/>
        <pc:sldMkLst>
          <pc:docMk/>
          <pc:sldMk cId="2509072331" sldId="261"/>
        </pc:sldMkLst>
        <pc:spChg chg="mod">
          <ac:chgData name="Thomas Lam" userId="d28e705ca1d4f49d" providerId="LiveId" clId="{6C99B5F7-EE27-49AC-A1B8-89EF78EB9882}" dt="2024-04-28T04:47:45.190" v="8128" actId="20577"/>
          <ac:spMkLst>
            <pc:docMk/>
            <pc:sldMk cId="2509072331" sldId="261"/>
            <ac:spMk id="2" creationId="{1CDF1DC5-A508-E492-E2C8-A7F825AEB11C}"/>
          </ac:spMkLst>
        </pc:spChg>
        <pc:spChg chg="del">
          <ac:chgData name="Thomas Lam" userId="d28e705ca1d4f49d" providerId="LiveId" clId="{6C99B5F7-EE27-49AC-A1B8-89EF78EB9882}" dt="2024-04-28T04:47:52.528" v="8129" actId="478"/>
          <ac:spMkLst>
            <pc:docMk/>
            <pc:sldMk cId="2509072331" sldId="261"/>
            <ac:spMk id="3" creationId="{E3FA6738-09A7-052F-4DFD-56B337B6E993}"/>
          </ac:spMkLst>
        </pc:spChg>
        <pc:spChg chg="add del mod">
          <ac:chgData name="Thomas Lam" userId="d28e705ca1d4f49d" providerId="LiveId" clId="{6C99B5F7-EE27-49AC-A1B8-89EF78EB9882}" dt="2024-04-28T04:47:56.702" v="8130" actId="478"/>
          <ac:spMkLst>
            <pc:docMk/>
            <pc:sldMk cId="2509072331" sldId="261"/>
            <ac:spMk id="5" creationId="{E6BEF027-0CC2-4BD2-C5AD-5BD3435220A4}"/>
          </ac:spMkLst>
        </pc:spChg>
        <pc:spChg chg="add mod">
          <ac:chgData name="Thomas Lam" userId="d28e705ca1d4f49d" providerId="LiveId" clId="{6C99B5F7-EE27-49AC-A1B8-89EF78EB9882}" dt="2024-04-28T04:53:11.427" v="8141" actId="1076"/>
          <ac:spMkLst>
            <pc:docMk/>
            <pc:sldMk cId="2509072331" sldId="261"/>
            <ac:spMk id="10" creationId="{43055B83-8AC6-8AC6-946F-EF43973CF935}"/>
          </ac:spMkLst>
        </pc:spChg>
        <pc:picChg chg="add mod">
          <ac:chgData name="Thomas Lam" userId="d28e705ca1d4f49d" providerId="LiveId" clId="{6C99B5F7-EE27-49AC-A1B8-89EF78EB9882}" dt="2024-04-28T04:53:11.427" v="8141" actId="1076"/>
          <ac:picMkLst>
            <pc:docMk/>
            <pc:sldMk cId="2509072331" sldId="261"/>
            <ac:picMk id="7" creationId="{77857FA2-F85C-0B4C-9229-5231013BE1D8}"/>
          </ac:picMkLst>
        </pc:picChg>
        <pc:picChg chg="add mod">
          <ac:chgData name="Thomas Lam" userId="d28e705ca1d4f49d" providerId="LiveId" clId="{6C99B5F7-EE27-49AC-A1B8-89EF78EB9882}" dt="2024-04-28T04:53:11.427" v="8141" actId="1076"/>
          <ac:picMkLst>
            <pc:docMk/>
            <pc:sldMk cId="2509072331" sldId="261"/>
            <ac:picMk id="9" creationId="{5AE0562A-0B4D-5663-9309-80B612C6F1D3}"/>
          </ac:picMkLst>
        </pc:picChg>
        <pc:picChg chg="add mod">
          <ac:chgData name="Thomas Lam" userId="d28e705ca1d4f49d" providerId="LiveId" clId="{6C99B5F7-EE27-49AC-A1B8-89EF78EB9882}" dt="2024-04-28T04:55:23.642" v="8149" actId="1076"/>
          <ac:picMkLst>
            <pc:docMk/>
            <pc:sldMk cId="2509072331" sldId="261"/>
            <ac:picMk id="12" creationId="{F6EE1367-2F18-DCD4-EBF0-4D8FA44FF8AB}"/>
          </ac:picMkLst>
        </pc:picChg>
        <pc:picChg chg="add mod">
          <ac:chgData name="Thomas Lam" userId="d28e705ca1d4f49d" providerId="LiveId" clId="{6C99B5F7-EE27-49AC-A1B8-89EF78EB9882}" dt="2024-04-28T04:55:57.765" v="8152" actId="1076"/>
          <ac:picMkLst>
            <pc:docMk/>
            <pc:sldMk cId="2509072331" sldId="261"/>
            <ac:picMk id="14" creationId="{34BCE572-8399-3061-1144-832502A8030F}"/>
          </ac:picMkLst>
        </pc:picChg>
      </pc:sldChg>
      <pc:sldChg chg="modAnim">
        <pc:chgData name="Thomas Lam" userId="d28e705ca1d4f49d" providerId="LiveId" clId="{6C99B5F7-EE27-49AC-A1B8-89EF78EB9882}" dt="2024-04-27T23:33:52.513" v="4031"/>
        <pc:sldMkLst>
          <pc:docMk/>
          <pc:sldMk cId="2437623924" sldId="263"/>
        </pc:sldMkLst>
      </pc:sldChg>
      <pc:sldChg chg="addSp modSp mod modAnim">
        <pc:chgData name="Thomas Lam" userId="d28e705ca1d4f49d" providerId="LiveId" clId="{6C99B5F7-EE27-49AC-A1B8-89EF78EB9882}" dt="2024-04-26T21:43:59.634" v="90"/>
        <pc:sldMkLst>
          <pc:docMk/>
          <pc:sldMk cId="2470565529" sldId="264"/>
        </pc:sldMkLst>
        <pc:spChg chg="add mod">
          <ac:chgData name="Thomas Lam" userId="d28e705ca1d4f49d" providerId="LiveId" clId="{6C99B5F7-EE27-49AC-A1B8-89EF78EB9882}" dt="2024-04-26T21:01:01.687" v="33" actId="20577"/>
          <ac:spMkLst>
            <pc:docMk/>
            <pc:sldMk cId="2470565529" sldId="264"/>
            <ac:spMk id="6" creationId="{0BF38019-8EB6-724E-9FCC-2E2BFC6ACB66}"/>
          </ac:spMkLst>
        </pc:spChg>
        <pc:spChg chg="add mod">
          <ac:chgData name="Thomas Lam" userId="d28e705ca1d4f49d" providerId="LiveId" clId="{6C99B5F7-EE27-49AC-A1B8-89EF78EB9882}" dt="2024-04-26T21:01:08.021" v="36" actId="207"/>
          <ac:spMkLst>
            <pc:docMk/>
            <pc:sldMk cId="2470565529" sldId="264"/>
            <ac:spMk id="10" creationId="{1BEB2A90-621C-9F6C-CBA7-680119DBC1AD}"/>
          </ac:spMkLst>
        </pc:spChg>
        <pc:spChg chg="mod">
          <ac:chgData name="Thomas Lam" userId="d28e705ca1d4f49d" providerId="LiveId" clId="{6C99B5F7-EE27-49AC-A1B8-89EF78EB9882}" dt="2024-04-26T21:00:02.214" v="19" actId="207"/>
          <ac:spMkLst>
            <pc:docMk/>
            <pc:sldMk cId="2470565529" sldId="264"/>
            <ac:spMk id="11" creationId="{83DDACC6-7E76-593C-C667-B6C22626A3B2}"/>
          </ac:spMkLst>
        </pc:spChg>
        <pc:spChg chg="mod">
          <ac:chgData name="Thomas Lam" userId="d28e705ca1d4f49d" providerId="LiveId" clId="{6C99B5F7-EE27-49AC-A1B8-89EF78EB9882}" dt="2024-04-26T21:00:02.214" v="19" actId="207"/>
          <ac:spMkLst>
            <pc:docMk/>
            <pc:sldMk cId="2470565529" sldId="264"/>
            <ac:spMk id="12" creationId="{DFA9492F-1641-7869-3064-A4E7D47AA47D}"/>
          </ac:spMkLst>
        </pc:spChg>
        <pc:spChg chg="mod">
          <ac:chgData name="Thomas Lam" userId="d28e705ca1d4f49d" providerId="LiveId" clId="{6C99B5F7-EE27-49AC-A1B8-89EF78EB9882}" dt="2024-04-26T21:00:02.214" v="19" actId="207"/>
          <ac:spMkLst>
            <pc:docMk/>
            <pc:sldMk cId="2470565529" sldId="264"/>
            <ac:spMk id="13" creationId="{6FA68E34-7643-603F-795D-982566B78BBE}"/>
          </ac:spMkLst>
        </pc:spChg>
        <pc:spChg chg="mod">
          <ac:chgData name="Thomas Lam" userId="d28e705ca1d4f49d" providerId="LiveId" clId="{6C99B5F7-EE27-49AC-A1B8-89EF78EB9882}" dt="2024-04-26T21:00:02.214" v="19" actId="207"/>
          <ac:spMkLst>
            <pc:docMk/>
            <pc:sldMk cId="2470565529" sldId="264"/>
            <ac:spMk id="14" creationId="{DEDC5235-A9EA-CFC1-5533-C773910611BF}"/>
          </ac:spMkLst>
        </pc:spChg>
        <pc:spChg chg="mod">
          <ac:chgData name="Thomas Lam" userId="d28e705ca1d4f49d" providerId="LiveId" clId="{6C99B5F7-EE27-49AC-A1B8-89EF78EB9882}" dt="2024-04-26T21:00:02.214" v="19" actId="207"/>
          <ac:spMkLst>
            <pc:docMk/>
            <pc:sldMk cId="2470565529" sldId="264"/>
            <ac:spMk id="15" creationId="{EB181E35-0D1B-3856-0162-7D3E8BC25628}"/>
          </ac:spMkLst>
        </pc:spChg>
        <pc:spChg chg="add mod">
          <ac:chgData name="Thomas Lam" userId="d28e705ca1d4f49d" providerId="LiveId" clId="{6C99B5F7-EE27-49AC-A1B8-89EF78EB9882}" dt="2024-04-26T20:59:48.256" v="17" actId="1076"/>
          <ac:spMkLst>
            <pc:docMk/>
            <pc:sldMk cId="2470565529" sldId="264"/>
            <ac:spMk id="16" creationId="{C675CE94-65B3-BD2F-308B-3EBC143E431D}"/>
          </ac:spMkLst>
        </pc:spChg>
        <pc:spChg chg="add mod">
          <ac:chgData name="Thomas Lam" userId="d28e705ca1d4f49d" providerId="LiveId" clId="{6C99B5F7-EE27-49AC-A1B8-89EF78EB9882}" dt="2024-04-26T20:59:48.256" v="17" actId="1076"/>
          <ac:spMkLst>
            <pc:docMk/>
            <pc:sldMk cId="2470565529" sldId="264"/>
            <ac:spMk id="17" creationId="{98952427-91F2-06D3-7219-ABF52FF9F372}"/>
          </ac:spMkLst>
        </pc:spChg>
        <pc:spChg chg="add mod">
          <ac:chgData name="Thomas Lam" userId="d28e705ca1d4f49d" providerId="LiveId" clId="{6C99B5F7-EE27-49AC-A1B8-89EF78EB9882}" dt="2024-04-26T20:59:48.256" v="17" actId="1076"/>
          <ac:spMkLst>
            <pc:docMk/>
            <pc:sldMk cId="2470565529" sldId="264"/>
            <ac:spMk id="18" creationId="{564BDB86-785D-EB60-2B7A-94C8BCD5AD35}"/>
          </ac:spMkLst>
        </pc:spChg>
        <pc:spChg chg="add mod">
          <ac:chgData name="Thomas Lam" userId="d28e705ca1d4f49d" providerId="LiveId" clId="{6C99B5F7-EE27-49AC-A1B8-89EF78EB9882}" dt="2024-04-26T20:59:48.256" v="17" actId="1076"/>
          <ac:spMkLst>
            <pc:docMk/>
            <pc:sldMk cId="2470565529" sldId="264"/>
            <ac:spMk id="19" creationId="{94BC3671-617C-D787-88B8-88553BB90C3B}"/>
          </ac:spMkLst>
        </pc:spChg>
        <pc:spChg chg="add mod">
          <ac:chgData name="Thomas Lam" userId="d28e705ca1d4f49d" providerId="LiveId" clId="{6C99B5F7-EE27-49AC-A1B8-89EF78EB9882}" dt="2024-04-26T20:59:48.256" v="17" actId="1076"/>
          <ac:spMkLst>
            <pc:docMk/>
            <pc:sldMk cId="2470565529" sldId="264"/>
            <ac:spMk id="20" creationId="{D38607E7-86AE-4157-8CCA-DC1FE0712A40}"/>
          </ac:spMkLst>
        </pc:spChg>
        <pc:spChg chg="add mod">
          <ac:chgData name="Thomas Lam" userId="d28e705ca1d4f49d" providerId="LiveId" clId="{6C99B5F7-EE27-49AC-A1B8-89EF78EB9882}" dt="2024-04-26T21:13:08.939" v="47" actId="1076"/>
          <ac:spMkLst>
            <pc:docMk/>
            <pc:sldMk cId="2470565529" sldId="264"/>
            <ac:spMk id="21" creationId="{36A43C6C-2013-ECAB-F875-3326DC3C5634}"/>
          </ac:spMkLst>
        </pc:spChg>
        <pc:spChg chg="add mod">
          <ac:chgData name="Thomas Lam" userId="d28e705ca1d4f49d" providerId="LiveId" clId="{6C99B5F7-EE27-49AC-A1B8-89EF78EB9882}" dt="2024-04-26T21:40:47.014" v="81" actId="1076"/>
          <ac:spMkLst>
            <pc:docMk/>
            <pc:sldMk cId="2470565529" sldId="264"/>
            <ac:spMk id="22" creationId="{A90F3FF5-0834-8F77-7BF1-9EC7FB3F3E8C}"/>
          </ac:spMkLst>
        </pc:spChg>
        <pc:spChg chg="add mod">
          <ac:chgData name="Thomas Lam" userId="d28e705ca1d4f49d" providerId="LiveId" clId="{6C99B5F7-EE27-49AC-A1B8-89EF78EB9882}" dt="2024-04-26T21:39:36.613" v="79" actId="1038"/>
          <ac:spMkLst>
            <pc:docMk/>
            <pc:sldMk cId="2470565529" sldId="264"/>
            <ac:spMk id="23" creationId="{9A500742-FD28-19CB-37FA-EC992AFFB194}"/>
          </ac:spMkLst>
        </pc:spChg>
      </pc:sldChg>
      <pc:sldChg chg="addSp delSp modSp add mod delAnim modAnim">
        <pc:chgData name="Thomas Lam" userId="d28e705ca1d4f49d" providerId="LiveId" clId="{6C99B5F7-EE27-49AC-A1B8-89EF78EB9882}" dt="2024-04-26T22:01:13.613" v="219"/>
        <pc:sldMkLst>
          <pc:docMk/>
          <pc:sldMk cId="3540430439" sldId="265"/>
        </pc:sldMkLst>
        <pc:spChg chg="mod ord">
          <ac:chgData name="Thomas Lam" userId="d28e705ca1d4f49d" providerId="LiveId" clId="{6C99B5F7-EE27-49AC-A1B8-89EF78EB9882}" dt="2024-04-26T21:45:09.394" v="105" actId="167"/>
          <ac:spMkLst>
            <pc:docMk/>
            <pc:sldMk cId="3540430439" sldId="265"/>
            <ac:spMk id="2" creationId="{3E1AF037-BC90-B7E3-15B4-874F429ACF68}"/>
          </ac:spMkLst>
        </pc:spChg>
        <pc:spChg chg="mod ord">
          <ac:chgData name="Thomas Lam" userId="d28e705ca1d4f49d" providerId="LiveId" clId="{6C99B5F7-EE27-49AC-A1B8-89EF78EB9882}" dt="2024-04-26T21:45:01.679" v="94" actId="167"/>
          <ac:spMkLst>
            <pc:docMk/>
            <pc:sldMk cId="3540430439" sldId="265"/>
            <ac:spMk id="4" creationId="{F1875E62-39C1-702D-350A-76C731B2143D}"/>
          </ac:spMkLst>
        </pc:spChg>
        <pc:spChg chg="mod">
          <ac:chgData name="Thomas Lam" userId="d28e705ca1d4f49d" providerId="LiveId" clId="{6C99B5F7-EE27-49AC-A1B8-89EF78EB9882}" dt="2024-04-26T21:52:48.589" v="131" actId="20577"/>
          <ac:spMkLst>
            <pc:docMk/>
            <pc:sldMk cId="3540430439" sldId="265"/>
            <ac:spMk id="6" creationId="{0BF38019-8EB6-724E-9FCC-2E2BFC6ACB66}"/>
          </ac:spMkLst>
        </pc:spChg>
        <pc:spChg chg="mod">
          <ac:chgData name="Thomas Lam" userId="d28e705ca1d4f49d" providerId="LiveId" clId="{6C99B5F7-EE27-49AC-A1B8-89EF78EB9882}" dt="2024-04-26T21:48:26.547" v="115" actId="20577"/>
          <ac:spMkLst>
            <pc:docMk/>
            <pc:sldMk cId="3540430439" sldId="265"/>
            <ac:spMk id="8" creationId="{C84DCB97-8F74-F32A-853F-87BFB40C8615}"/>
          </ac:spMkLst>
        </pc:spChg>
        <pc:spChg chg="add mod">
          <ac:chgData name="Thomas Lam" userId="d28e705ca1d4f49d" providerId="LiveId" clId="{6C99B5F7-EE27-49AC-A1B8-89EF78EB9882}" dt="2024-04-26T21:53:52.264" v="137"/>
          <ac:spMkLst>
            <pc:docMk/>
            <pc:sldMk cId="3540430439" sldId="265"/>
            <ac:spMk id="16" creationId="{80160765-BB74-DDE9-844D-2028A70E552B}"/>
          </ac:spMkLst>
        </pc:spChg>
        <pc:spChg chg="add mod">
          <ac:chgData name="Thomas Lam" userId="d28e705ca1d4f49d" providerId="LiveId" clId="{6C99B5F7-EE27-49AC-A1B8-89EF78EB9882}" dt="2024-04-26T21:54:03.237" v="142" actId="20577"/>
          <ac:spMkLst>
            <pc:docMk/>
            <pc:sldMk cId="3540430439" sldId="265"/>
            <ac:spMk id="17" creationId="{891434FE-47DB-EF41-3C34-E274F13D5D09}"/>
          </ac:spMkLst>
        </pc:spChg>
        <pc:spChg chg="add mod">
          <ac:chgData name="Thomas Lam" userId="d28e705ca1d4f49d" providerId="LiveId" clId="{6C99B5F7-EE27-49AC-A1B8-89EF78EB9882}" dt="2024-04-26T21:55:25.722" v="160" actId="20577"/>
          <ac:spMkLst>
            <pc:docMk/>
            <pc:sldMk cId="3540430439" sldId="265"/>
            <ac:spMk id="18" creationId="{4CCD31AD-9CD1-D82A-DB36-363F6D9D2C41}"/>
          </ac:spMkLst>
        </pc:spChg>
        <pc:spChg chg="add mod">
          <ac:chgData name="Thomas Lam" userId="d28e705ca1d4f49d" providerId="LiveId" clId="{6C99B5F7-EE27-49AC-A1B8-89EF78EB9882}" dt="2024-04-26T21:56:33.509" v="173" actId="20577"/>
          <ac:spMkLst>
            <pc:docMk/>
            <pc:sldMk cId="3540430439" sldId="265"/>
            <ac:spMk id="19" creationId="{EF57D5BE-16ED-0CFB-AEDF-687351240414}"/>
          </ac:spMkLst>
        </pc:spChg>
        <pc:spChg chg="add mod">
          <ac:chgData name="Thomas Lam" userId="d28e705ca1d4f49d" providerId="LiveId" clId="{6C99B5F7-EE27-49AC-A1B8-89EF78EB9882}" dt="2024-04-26T21:57:33.887" v="196" actId="20577"/>
          <ac:spMkLst>
            <pc:docMk/>
            <pc:sldMk cId="3540430439" sldId="265"/>
            <ac:spMk id="20" creationId="{E561ADB7-A6B3-5FFB-82CB-7F5F2F35B8C3}"/>
          </ac:spMkLst>
        </pc:spChg>
        <pc:spChg chg="del">
          <ac:chgData name="Thomas Lam" userId="d28e705ca1d4f49d" providerId="LiveId" clId="{6C99B5F7-EE27-49AC-A1B8-89EF78EB9882}" dt="2024-04-26T21:52:09.587" v="117" actId="478"/>
          <ac:spMkLst>
            <pc:docMk/>
            <pc:sldMk cId="3540430439" sldId="265"/>
            <ac:spMk id="21" creationId="{36A43C6C-2013-ECAB-F875-3326DC3C5634}"/>
          </ac:spMkLst>
        </pc:spChg>
        <pc:spChg chg="del">
          <ac:chgData name="Thomas Lam" userId="d28e705ca1d4f49d" providerId="LiveId" clId="{6C99B5F7-EE27-49AC-A1B8-89EF78EB9882}" dt="2024-04-26T21:52:08.354" v="116" actId="478"/>
          <ac:spMkLst>
            <pc:docMk/>
            <pc:sldMk cId="3540430439" sldId="265"/>
            <ac:spMk id="22" creationId="{A90F3FF5-0834-8F77-7BF1-9EC7FB3F3E8C}"/>
          </ac:spMkLst>
        </pc:spChg>
        <pc:spChg chg="del">
          <ac:chgData name="Thomas Lam" userId="d28e705ca1d4f49d" providerId="LiveId" clId="{6C99B5F7-EE27-49AC-A1B8-89EF78EB9882}" dt="2024-04-26T21:53:07.628" v="132" actId="478"/>
          <ac:spMkLst>
            <pc:docMk/>
            <pc:sldMk cId="3540430439" sldId="265"/>
            <ac:spMk id="23" creationId="{9A500742-FD28-19CB-37FA-EC992AFFB194}"/>
          </ac:spMkLst>
        </pc:spChg>
        <pc:spChg chg="add mod">
          <ac:chgData name="Thomas Lam" userId="d28e705ca1d4f49d" providerId="LiveId" clId="{6C99B5F7-EE27-49AC-A1B8-89EF78EB9882}" dt="2024-04-26T21:58:38.574" v="212" actId="1036"/>
          <ac:spMkLst>
            <pc:docMk/>
            <pc:sldMk cId="3540430439" sldId="265"/>
            <ac:spMk id="24" creationId="{3BA51920-AAB6-4929-7653-B6E3A045EC06}"/>
          </ac:spMkLst>
        </pc:spChg>
      </pc:sldChg>
      <pc:sldChg chg="addSp delSp modSp add mod modAnim">
        <pc:chgData name="Thomas Lam" userId="d28e705ca1d4f49d" providerId="LiveId" clId="{6C99B5F7-EE27-49AC-A1B8-89EF78EB9882}" dt="2024-04-27T06:13:01.902" v="3008"/>
        <pc:sldMkLst>
          <pc:docMk/>
          <pc:sldMk cId="4220302180" sldId="266"/>
        </pc:sldMkLst>
        <pc:spChg chg="mod">
          <ac:chgData name="Thomas Lam" userId="d28e705ca1d4f49d" providerId="LiveId" clId="{6C99B5F7-EE27-49AC-A1B8-89EF78EB9882}" dt="2024-04-27T06:10:19.334" v="2951" actId="14100"/>
          <ac:spMkLst>
            <pc:docMk/>
            <pc:sldMk cId="4220302180" sldId="266"/>
            <ac:spMk id="2" creationId="{8BFBFE59-171F-9FEC-FE00-C1BF7F01EEB0}"/>
          </ac:spMkLst>
        </pc:spChg>
        <pc:spChg chg="mod">
          <ac:chgData name="Thomas Lam" userId="d28e705ca1d4f49d" providerId="LiveId" clId="{6C99B5F7-EE27-49AC-A1B8-89EF78EB9882}" dt="2024-04-27T06:08:53.446" v="2943" actId="2711"/>
          <ac:spMkLst>
            <pc:docMk/>
            <pc:sldMk cId="4220302180" sldId="266"/>
            <ac:spMk id="3" creationId="{47732EF1-7291-C374-2BAB-A424DA90603D}"/>
          </ac:spMkLst>
        </pc:spChg>
        <pc:spChg chg="add mod">
          <ac:chgData name="Thomas Lam" userId="d28e705ca1d4f49d" providerId="LiveId" clId="{6C99B5F7-EE27-49AC-A1B8-89EF78EB9882}" dt="2024-04-27T06:10:43.182" v="2979" actId="1037"/>
          <ac:spMkLst>
            <pc:docMk/>
            <pc:sldMk cId="4220302180" sldId="266"/>
            <ac:spMk id="10" creationId="{34144BE7-E733-8E96-DBFF-688EDEE7DDB4}"/>
          </ac:spMkLst>
        </pc:spChg>
        <pc:spChg chg="add mod">
          <ac:chgData name="Thomas Lam" userId="d28e705ca1d4f49d" providerId="LiveId" clId="{6C99B5F7-EE27-49AC-A1B8-89EF78EB9882}" dt="2024-04-27T06:11:29.668" v="2997" actId="1076"/>
          <ac:spMkLst>
            <pc:docMk/>
            <pc:sldMk cId="4220302180" sldId="266"/>
            <ac:spMk id="11" creationId="{6184B29F-D638-5B70-89ED-5BC7304C4309}"/>
          </ac:spMkLst>
        </pc:spChg>
        <pc:spChg chg="add mod">
          <ac:chgData name="Thomas Lam" userId="d28e705ca1d4f49d" providerId="LiveId" clId="{6C99B5F7-EE27-49AC-A1B8-89EF78EB9882}" dt="2024-04-27T06:11:26.254" v="2996" actId="1038"/>
          <ac:spMkLst>
            <pc:docMk/>
            <pc:sldMk cId="4220302180" sldId="266"/>
            <ac:spMk id="12" creationId="{75DA8E0D-B403-201E-D20D-88D76E353FE3}"/>
          </ac:spMkLst>
        </pc:spChg>
        <pc:picChg chg="add mod">
          <ac:chgData name="Thomas Lam" userId="d28e705ca1d4f49d" providerId="LiveId" clId="{6C99B5F7-EE27-49AC-A1B8-89EF78EB9882}" dt="2024-04-27T06:08:27.476" v="2939" actId="1076"/>
          <ac:picMkLst>
            <pc:docMk/>
            <pc:sldMk cId="4220302180" sldId="266"/>
            <ac:picMk id="5" creationId="{22865581-DBF6-BFAD-CCCF-238D82A9AFA8}"/>
          </ac:picMkLst>
        </pc:picChg>
        <pc:picChg chg="add mod">
          <ac:chgData name="Thomas Lam" userId="d28e705ca1d4f49d" providerId="LiveId" clId="{6C99B5F7-EE27-49AC-A1B8-89EF78EB9882}" dt="2024-04-27T06:08:25.673" v="2938" actId="1076"/>
          <ac:picMkLst>
            <pc:docMk/>
            <pc:sldMk cId="4220302180" sldId="266"/>
            <ac:picMk id="7" creationId="{FD8DFBAC-C803-BC45-732F-6C9D4F3C8D94}"/>
          </ac:picMkLst>
        </pc:picChg>
        <pc:picChg chg="add mod">
          <ac:chgData name="Thomas Lam" userId="d28e705ca1d4f49d" providerId="LiveId" clId="{6C99B5F7-EE27-49AC-A1B8-89EF78EB9882}" dt="2024-04-27T06:10:22.660" v="2953" actId="1076"/>
          <ac:picMkLst>
            <pc:docMk/>
            <pc:sldMk cId="4220302180" sldId="266"/>
            <ac:picMk id="9" creationId="{DA970829-B8E8-0611-A722-D9F5C396F388}"/>
          </ac:picMkLst>
        </pc:picChg>
        <pc:picChg chg="add del mod">
          <ac:chgData name="Thomas Lam" userId="d28e705ca1d4f49d" providerId="LiveId" clId="{6C99B5F7-EE27-49AC-A1B8-89EF78EB9882}" dt="2024-04-27T06:04:16.751" v="2920" actId="478"/>
          <ac:picMkLst>
            <pc:docMk/>
            <pc:sldMk cId="4220302180" sldId="266"/>
            <ac:picMk id="7170" creationId="{2F627A69-1F29-ABF7-210C-513872DE45EB}"/>
          </ac:picMkLst>
        </pc:picChg>
        <pc:picChg chg="add mod">
          <ac:chgData name="Thomas Lam" userId="d28e705ca1d4f49d" providerId="LiveId" clId="{6C99B5F7-EE27-49AC-A1B8-89EF78EB9882}" dt="2024-04-27T06:09:48.961" v="2946" actId="1076"/>
          <ac:picMkLst>
            <pc:docMk/>
            <pc:sldMk cId="4220302180" sldId="266"/>
            <ac:picMk id="7172" creationId="{4CB02827-32B3-9CE1-09C5-6813653483B6}"/>
          </ac:picMkLst>
        </pc:picChg>
      </pc:sldChg>
      <pc:sldChg chg="modSp mod">
        <pc:chgData name="Thomas Lam" userId="d28e705ca1d4f49d" providerId="LiveId" clId="{6C99B5F7-EE27-49AC-A1B8-89EF78EB9882}" dt="2024-04-28T06:47:29.140" v="9802" actId="20577"/>
        <pc:sldMkLst>
          <pc:docMk/>
          <pc:sldMk cId="4048818883" sldId="267"/>
        </pc:sldMkLst>
        <pc:spChg chg="mod">
          <ac:chgData name="Thomas Lam" userId="d28e705ca1d4f49d" providerId="LiveId" clId="{6C99B5F7-EE27-49AC-A1B8-89EF78EB9882}" dt="2024-04-28T06:47:29.140" v="9802" actId="20577"/>
          <ac:spMkLst>
            <pc:docMk/>
            <pc:sldMk cId="4048818883" sldId="267"/>
            <ac:spMk id="2" creationId="{C1F43A58-0EDD-F4EE-7AA2-2B0988BE0708}"/>
          </ac:spMkLst>
        </pc:spChg>
      </pc:sldChg>
      <pc:sldChg chg="del">
        <pc:chgData name="Thomas Lam" userId="d28e705ca1d4f49d" providerId="LiveId" clId="{6C99B5F7-EE27-49AC-A1B8-89EF78EB9882}" dt="2024-04-28T01:52:38.240" v="5369" actId="47"/>
        <pc:sldMkLst>
          <pc:docMk/>
          <pc:sldMk cId="2031562930" sldId="268"/>
        </pc:sldMkLst>
      </pc:sldChg>
      <pc:sldChg chg="addSp delSp modSp mod">
        <pc:chgData name="Thomas Lam" userId="d28e705ca1d4f49d" providerId="LiveId" clId="{6C99B5F7-EE27-49AC-A1B8-89EF78EB9882}" dt="2024-04-27T03:30:01.998" v="1108" actId="20577"/>
        <pc:sldMkLst>
          <pc:docMk/>
          <pc:sldMk cId="2947202333" sldId="269"/>
        </pc:sldMkLst>
        <pc:spChg chg="mod">
          <ac:chgData name="Thomas Lam" userId="d28e705ca1d4f49d" providerId="LiveId" clId="{6C99B5F7-EE27-49AC-A1B8-89EF78EB9882}" dt="2024-04-27T03:30:01.998" v="1108" actId="20577"/>
          <ac:spMkLst>
            <pc:docMk/>
            <pc:sldMk cId="2947202333" sldId="269"/>
            <ac:spMk id="3" creationId="{DAE85585-44D5-8806-E8DB-BE2E0DDEC271}"/>
          </ac:spMkLst>
        </pc:spChg>
        <pc:spChg chg="add mod">
          <ac:chgData name="Thomas Lam" userId="d28e705ca1d4f49d" providerId="LiveId" clId="{6C99B5F7-EE27-49AC-A1B8-89EF78EB9882}" dt="2024-04-27T03:10:20.026" v="1077" actId="1038"/>
          <ac:spMkLst>
            <pc:docMk/>
            <pc:sldMk cId="2947202333" sldId="269"/>
            <ac:spMk id="5" creationId="{4EB04813-4C53-69B9-36A6-BB2356AB1D68}"/>
          </ac:spMkLst>
        </pc:spChg>
        <pc:spChg chg="add mod">
          <ac:chgData name="Thomas Lam" userId="d28e705ca1d4f49d" providerId="LiveId" clId="{6C99B5F7-EE27-49AC-A1B8-89EF78EB9882}" dt="2024-04-27T03:10:20.026" v="1077" actId="1038"/>
          <ac:spMkLst>
            <pc:docMk/>
            <pc:sldMk cId="2947202333" sldId="269"/>
            <ac:spMk id="6" creationId="{6318C432-C90C-7FD8-526A-08071DFFA085}"/>
          </ac:spMkLst>
        </pc:spChg>
        <pc:spChg chg="add mod">
          <ac:chgData name="Thomas Lam" userId="d28e705ca1d4f49d" providerId="LiveId" clId="{6C99B5F7-EE27-49AC-A1B8-89EF78EB9882}" dt="2024-04-27T03:10:20.026" v="1077" actId="1038"/>
          <ac:spMkLst>
            <pc:docMk/>
            <pc:sldMk cId="2947202333" sldId="269"/>
            <ac:spMk id="7" creationId="{FAE93D28-A8DE-1DF3-9CCF-83B7172C1700}"/>
          </ac:spMkLst>
        </pc:spChg>
        <pc:spChg chg="add mod">
          <ac:chgData name="Thomas Lam" userId="d28e705ca1d4f49d" providerId="LiveId" clId="{6C99B5F7-EE27-49AC-A1B8-89EF78EB9882}" dt="2024-04-27T03:10:20.026" v="1077" actId="1038"/>
          <ac:spMkLst>
            <pc:docMk/>
            <pc:sldMk cId="2947202333" sldId="269"/>
            <ac:spMk id="8" creationId="{54221044-F237-5338-F08A-566B450787B2}"/>
          </ac:spMkLst>
        </pc:spChg>
        <pc:spChg chg="add mod">
          <ac:chgData name="Thomas Lam" userId="d28e705ca1d4f49d" providerId="LiveId" clId="{6C99B5F7-EE27-49AC-A1B8-89EF78EB9882}" dt="2024-04-27T03:10:20.026" v="1077" actId="1038"/>
          <ac:spMkLst>
            <pc:docMk/>
            <pc:sldMk cId="2947202333" sldId="269"/>
            <ac:spMk id="9" creationId="{EF28C0B7-FA30-62AC-79D2-854E8BC22FB0}"/>
          </ac:spMkLst>
        </pc:spChg>
        <pc:spChg chg="add mod">
          <ac:chgData name="Thomas Lam" userId="d28e705ca1d4f49d" providerId="LiveId" clId="{6C99B5F7-EE27-49AC-A1B8-89EF78EB9882}" dt="2024-04-27T03:28:36.785" v="1098" actId="2711"/>
          <ac:spMkLst>
            <pc:docMk/>
            <pc:sldMk cId="2947202333" sldId="269"/>
            <ac:spMk id="10" creationId="{4EAF6635-6AED-7604-89C3-498A58A555F5}"/>
          </ac:spMkLst>
        </pc:spChg>
        <pc:spChg chg="add mod">
          <ac:chgData name="Thomas Lam" userId="d28e705ca1d4f49d" providerId="LiveId" clId="{6C99B5F7-EE27-49AC-A1B8-89EF78EB9882}" dt="2024-04-27T03:03:10.391" v="955"/>
          <ac:spMkLst>
            <pc:docMk/>
            <pc:sldMk cId="2947202333" sldId="269"/>
            <ac:spMk id="11" creationId="{D1439543-1891-57B5-DA43-F972D79CE238}"/>
          </ac:spMkLst>
        </pc:spChg>
        <pc:spChg chg="add mod">
          <ac:chgData name="Thomas Lam" userId="d28e705ca1d4f49d" providerId="LiveId" clId="{6C99B5F7-EE27-49AC-A1B8-89EF78EB9882}" dt="2024-04-27T03:28:36.785" v="1098" actId="2711"/>
          <ac:spMkLst>
            <pc:docMk/>
            <pc:sldMk cId="2947202333" sldId="269"/>
            <ac:spMk id="12" creationId="{2EBDF2AF-F79D-EA90-209A-73AF7335F481}"/>
          </ac:spMkLst>
        </pc:spChg>
        <pc:spChg chg="add mod">
          <ac:chgData name="Thomas Lam" userId="d28e705ca1d4f49d" providerId="LiveId" clId="{6C99B5F7-EE27-49AC-A1B8-89EF78EB9882}" dt="2024-04-27T03:28:36.785" v="1098" actId="2711"/>
          <ac:spMkLst>
            <pc:docMk/>
            <pc:sldMk cId="2947202333" sldId="269"/>
            <ac:spMk id="13" creationId="{D126FC01-CD4F-D9E2-3B1A-2B6D9B96CAC7}"/>
          </ac:spMkLst>
        </pc:spChg>
        <pc:spChg chg="add mod">
          <ac:chgData name="Thomas Lam" userId="d28e705ca1d4f49d" providerId="LiveId" clId="{6C99B5F7-EE27-49AC-A1B8-89EF78EB9882}" dt="2024-04-27T03:28:36.785" v="1098" actId="2711"/>
          <ac:spMkLst>
            <pc:docMk/>
            <pc:sldMk cId="2947202333" sldId="269"/>
            <ac:spMk id="14" creationId="{017060B3-0517-61ED-EB8A-39B2F2F7E1F8}"/>
          </ac:spMkLst>
        </pc:spChg>
        <pc:spChg chg="add mod">
          <ac:chgData name="Thomas Lam" userId="d28e705ca1d4f49d" providerId="LiveId" clId="{6C99B5F7-EE27-49AC-A1B8-89EF78EB9882}" dt="2024-04-27T03:28:36.785" v="1098" actId="2711"/>
          <ac:spMkLst>
            <pc:docMk/>
            <pc:sldMk cId="2947202333" sldId="269"/>
            <ac:spMk id="15" creationId="{654FD464-5654-3ABE-E987-4F5EE7C9820B}"/>
          </ac:spMkLst>
        </pc:spChg>
        <pc:spChg chg="add del mod">
          <ac:chgData name="Thomas Lam" userId="d28e705ca1d4f49d" providerId="LiveId" clId="{6C99B5F7-EE27-49AC-A1B8-89EF78EB9882}" dt="2024-04-27T03:05:42.180" v="1007"/>
          <ac:spMkLst>
            <pc:docMk/>
            <pc:sldMk cId="2947202333" sldId="269"/>
            <ac:spMk id="16" creationId="{EB448CD2-9B28-278C-29FF-E4ED6BFCCCE7}"/>
          </ac:spMkLst>
        </pc:spChg>
        <pc:spChg chg="add mod">
          <ac:chgData name="Thomas Lam" userId="d28e705ca1d4f49d" providerId="LiveId" clId="{6C99B5F7-EE27-49AC-A1B8-89EF78EB9882}" dt="2024-04-27T03:28:36.785" v="1098" actId="2711"/>
          <ac:spMkLst>
            <pc:docMk/>
            <pc:sldMk cId="2947202333" sldId="269"/>
            <ac:spMk id="17" creationId="{6C45FFB9-1856-107F-AD27-6BCABBEB436E}"/>
          </ac:spMkLst>
        </pc:spChg>
        <pc:spChg chg="add mod">
          <ac:chgData name="Thomas Lam" userId="d28e705ca1d4f49d" providerId="LiveId" clId="{6C99B5F7-EE27-49AC-A1B8-89EF78EB9882}" dt="2024-04-27T03:28:36.785" v="1098" actId="2711"/>
          <ac:spMkLst>
            <pc:docMk/>
            <pc:sldMk cId="2947202333" sldId="269"/>
            <ac:spMk id="18" creationId="{3A32AC71-55F9-C009-0CDC-DBB247FC8F1A}"/>
          </ac:spMkLst>
        </pc:spChg>
        <pc:spChg chg="add mod">
          <ac:chgData name="Thomas Lam" userId="d28e705ca1d4f49d" providerId="LiveId" clId="{6C99B5F7-EE27-49AC-A1B8-89EF78EB9882}" dt="2024-04-27T03:28:36.785" v="1098" actId="2711"/>
          <ac:spMkLst>
            <pc:docMk/>
            <pc:sldMk cId="2947202333" sldId="269"/>
            <ac:spMk id="19" creationId="{31640DAB-B33D-58C0-C3D6-23E79B28B472}"/>
          </ac:spMkLst>
        </pc:spChg>
        <pc:spChg chg="add mod">
          <ac:chgData name="Thomas Lam" userId="d28e705ca1d4f49d" providerId="LiveId" clId="{6C99B5F7-EE27-49AC-A1B8-89EF78EB9882}" dt="2024-04-27T03:28:36.785" v="1098" actId="2711"/>
          <ac:spMkLst>
            <pc:docMk/>
            <pc:sldMk cId="2947202333" sldId="269"/>
            <ac:spMk id="20" creationId="{79A4DD65-F660-D30D-6784-EE89A74D5B1C}"/>
          </ac:spMkLst>
        </pc:spChg>
        <pc:cxnChg chg="mod">
          <ac:chgData name="Thomas Lam" userId="d28e705ca1d4f49d" providerId="LiveId" clId="{6C99B5F7-EE27-49AC-A1B8-89EF78EB9882}" dt="2024-04-27T03:10:20.026" v="1077" actId="1038"/>
          <ac:cxnSpMkLst>
            <pc:docMk/>
            <pc:sldMk cId="2947202333" sldId="269"/>
            <ac:cxnSpMk id="4" creationId="{B631E112-7440-314C-C352-0B2AA10612F3}"/>
          </ac:cxnSpMkLst>
        </pc:cxnChg>
      </pc:sldChg>
      <pc:sldChg chg="addSp delSp modSp mod modAnim">
        <pc:chgData name="Thomas Lam" userId="d28e705ca1d4f49d" providerId="LiveId" clId="{6C99B5F7-EE27-49AC-A1B8-89EF78EB9882}" dt="2024-04-27T03:44:02.927" v="1464"/>
        <pc:sldMkLst>
          <pc:docMk/>
          <pc:sldMk cId="2232374388" sldId="270"/>
        </pc:sldMkLst>
        <pc:spChg chg="mod">
          <ac:chgData name="Thomas Lam" userId="d28e705ca1d4f49d" providerId="LiveId" clId="{6C99B5F7-EE27-49AC-A1B8-89EF78EB9882}" dt="2024-04-27T03:36:21.683" v="1190" actId="1036"/>
          <ac:spMkLst>
            <pc:docMk/>
            <pc:sldMk cId="2232374388" sldId="270"/>
            <ac:spMk id="2" creationId="{4D93DF40-38DC-7E9D-DE35-A43584CD13A9}"/>
          </ac:spMkLst>
        </pc:spChg>
        <pc:spChg chg="del mod">
          <ac:chgData name="Thomas Lam" userId="d28e705ca1d4f49d" providerId="LiveId" clId="{6C99B5F7-EE27-49AC-A1B8-89EF78EB9882}" dt="2024-04-27T03:36:02.721" v="1173" actId="478"/>
          <ac:spMkLst>
            <pc:docMk/>
            <pc:sldMk cId="2232374388" sldId="270"/>
            <ac:spMk id="3" creationId="{1502B283-118C-1A6B-DB91-9ADC3D49D839}"/>
          </ac:spMkLst>
        </pc:spChg>
        <pc:spChg chg="add mod">
          <ac:chgData name="Thomas Lam" userId="d28e705ca1d4f49d" providerId="LiveId" clId="{6C99B5F7-EE27-49AC-A1B8-89EF78EB9882}" dt="2024-04-27T03:35:16.943" v="1159" actId="1036"/>
          <ac:spMkLst>
            <pc:docMk/>
            <pc:sldMk cId="2232374388" sldId="270"/>
            <ac:spMk id="5" creationId="{3FA598C8-0EEA-E434-0ECC-BF4FBC83ED74}"/>
          </ac:spMkLst>
        </pc:spChg>
        <pc:spChg chg="add mod">
          <ac:chgData name="Thomas Lam" userId="d28e705ca1d4f49d" providerId="LiveId" clId="{6C99B5F7-EE27-49AC-A1B8-89EF78EB9882}" dt="2024-04-27T03:35:16.943" v="1159" actId="1036"/>
          <ac:spMkLst>
            <pc:docMk/>
            <pc:sldMk cId="2232374388" sldId="270"/>
            <ac:spMk id="6" creationId="{9BB0879A-0A92-4DE0-085A-1626EFFB3DD3}"/>
          </ac:spMkLst>
        </pc:spChg>
        <pc:spChg chg="add mod">
          <ac:chgData name="Thomas Lam" userId="d28e705ca1d4f49d" providerId="LiveId" clId="{6C99B5F7-EE27-49AC-A1B8-89EF78EB9882}" dt="2024-04-27T03:35:16.943" v="1159" actId="1036"/>
          <ac:spMkLst>
            <pc:docMk/>
            <pc:sldMk cId="2232374388" sldId="270"/>
            <ac:spMk id="7" creationId="{E63C2000-4B5A-CC50-3509-B910D2777D5A}"/>
          </ac:spMkLst>
        </pc:spChg>
        <pc:spChg chg="add mod">
          <ac:chgData name="Thomas Lam" userId="d28e705ca1d4f49d" providerId="LiveId" clId="{6C99B5F7-EE27-49AC-A1B8-89EF78EB9882}" dt="2024-04-27T03:35:16.943" v="1159" actId="1036"/>
          <ac:spMkLst>
            <pc:docMk/>
            <pc:sldMk cId="2232374388" sldId="270"/>
            <ac:spMk id="8" creationId="{04BA4A0F-B91B-4AAE-F6A6-26FF84864C42}"/>
          </ac:spMkLst>
        </pc:spChg>
        <pc:spChg chg="add mod">
          <ac:chgData name="Thomas Lam" userId="d28e705ca1d4f49d" providerId="LiveId" clId="{6C99B5F7-EE27-49AC-A1B8-89EF78EB9882}" dt="2024-04-27T03:35:16.943" v="1159" actId="1036"/>
          <ac:spMkLst>
            <pc:docMk/>
            <pc:sldMk cId="2232374388" sldId="270"/>
            <ac:spMk id="9" creationId="{5D37911B-8911-9C1D-8350-02B56E1E5E8F}"/>
          </ac:spMkLst>
        </pc:spChg>
        <pc:spChg chg="add mod">
          <ac:chgData name="Thomas Lam" userId="d28e705ca1d4f49d" providerId="LiveId" clId="{6C99B5F7-EE27-49AC-A1B8-89EF78EB9882}" dt="2024-04-27T03:35:16.943" v="1159" actId="1036"/>
          <ac:spMkLst>
            <pc:docMk/>
            <pc:sldMk cId="2232374388" sldId="270"/>
            <ac:spMk id="10" creationId="{92FE0F47-AA63-482B-6721-7C434035EB5F}"/>
          </ac:spMkLst>
        </pc:spChg>
        <pc:spChg chg="add mod">
          <ac:chgData name="Thomas Lam" userId="d28e705ca1d4f49d" providerId="LiveId" clId="{6C99B5F7-EE27-49AC-A1B8-89EF78EB9882}" dt="2024-04-27T03:35:16.943" v="1159" actId="1036"/>
          <ac:spMkLst>
            <pc:docMk/>
            <pc:sldMk cId="2232374388" sldId="270"/>
            <ac:spMk id="11" creationId="{7EAADC69-79E9-2488-6533-12822DC75523}"/>
          </ac:spMkLst>
        </pc:spChg>
        <pc:spChg chg="add del mod">
          <ac:chgData name="Thomas Lam" userId="d28e705ca1d4f49d" providerId="LiveId" clId="{6C99B5F7-EE27-49AC-A1B8-89EF78EB9882}" dt="2024-04-27T03:34:55.560" v="1115" actId="478"/>
          <ac:spMkLst>
            <pc:docMk/>
            <pc:sldMk cId="2232374388" sldId="270"/>
            <ac:spMk id="12" creationId="{FEBFAAA6-242B-8698-31B4-08ED1C61B6EB}"/>
          </ac:spMkLst>
        </pc:spChg>
        <pc:spChg chg="add del mod">
          <ac:chgData name="Thomas Lam" userId="d28e705ca1d4f49d" providerId="LiveId" clId="{6C99B5F7-EE27-49AC-A1B8-89EF78EB9882}" dt="2024-04-27T03:34:55.560" v="1115" actId="478"/>
          <ac:spMkLst>
            <pc:docMk/>
            <pc:sldMk cId="2232374388" sldId="270"/>
            <ac:spMk id="13" creationId="{99D89FA7-28A8-2C4A-F78C-7FF32CFCE7D6}"/>
          </ac:spMkLst>
        </pc:spChg>
        <pc:spChg chg="add del mod">
          <ac:chgData name="Thomas Lam" userId="d28e705ca1d4f49d" providerId="LiveId" clId="{6C99B5F7-EE27-49AC-A1B8-89EF78EB9882}" dt="2024-04-27T03:34:55.560" v="1115" actId="478"/>
          <ac:spMkLst>
            <pc:docMk/>
            <pc:sldMk cId="2232374388" sldId="270"/>
            <ac:spMk id="14" creationId="{2705E87C-BBDF-5A73-C8E4-04EF0C9AAE96}"/>
          </ac:spMkLst>
        </pc:spChg>
        <pc:spChg chg="add mod">
          <ac:chgData name="Thomas Lam" userId="d28e705ca1d4f49d" providerId="LiveId" clId="{6C99B5F7-EE27-49AC-A1B8-89EF78EB9882}" dt="2024-04-27T03:35:16.943" v="1159" actId="1036"/>
          <ac:spMkLst>
            <pc:docMk/>
            <pc:sldMk cId="2232374388" sldId="270"/>
            <ac:spMk id="15" creationId="{6D965DE3-B859-D336-40A2-CFB04A55AF0B}"/>
          </ac:spMkLst>
        </pc:spChg>
        <pc:spChg chg="add mod">
          <ac:chgData name="Thomas Lam" userId="d28e705ca1d4f49d" providerId="LiveId" clId="{6C99B5F7-EE27-49AC-A1B8-89EF78EB9882}" dt="2024-04-27T03:35:16.943" v="1159" actId="1036"/>
          <ac:spMkLst>
            <pc:docMk/>
            <pc:sldMk cId="2232374388" sldId="270"/>
            <ac:spMk id="16" creationId="{089561D6-15F0-25E2-20C4-34F4EC10E12A}"/>
          </ac:spMkLst>
        </pc:spChg>
        <pc:spChg chg="add mod">
          <ac:chgData name="Thomas Lam" userId="d28e705ca1d4f49d" providerId="LiveId" clId="{6C99B5F7-EE27-49AC-A1B8-89EF78EB9882}" dt="2024-04-27T03:35:16.943" v="1159" actId="1036"/>
          <ac:spMkLst>
            <pc:docMk/>
            <pc:sldMk cId="2232374388" sldId="270"/>
            <ac:spMk id="17" creationId="{70AB74B0-9A71-AA6E-C8AE-441A462738A0}"/>
          </ac:spMkLst>
        </pc:spChg>
        <pc:spChg chg="add mod">
          <ac:chgData name="Thomas Lam" userId="d28e705ca1d4f49d" providerId="LiveId" clId="{6C99B5F7-EE27-49AC-A1B8-89EF78EB9882}" dt="2024-04-27T03:35:16.943" v="1159" actId="1036"/>
          <ac:spMkLst>
            <pc:docMk/>
            <pc:sldMk cId="2232374388" sldId="270"/>
            <ac:spMk id="18" creationId="{859AEEAC-CB75-84AD-251D-5BE42CD6EA04}"/>
          </ac:spMkLst>
        </pc:spChg>
        <pc:spChg chg="add del mod">
          <ac:chgData name="Thomas Lam" userId="d28e705ca1d4f49d" providerId="LiveId" clId="{6C99B5F7-EE27-49AC-A1B8-89EF78EB9882}" dt="2024-04-27T03:36:05.944" v="1174" actId="478"/>
          <ac:spMkLst>
            <pc:docMk/>
            <pc:sldMk cId="2232374388" sldId="270"/>
            <ac:spMk id="20" creationId="{68861DFC-0768-E273-AACE-B9A3C883CF4B}"/>
          </ac:spMkLst>
        </pc:spChg>
        <pc:spChg chg="add del mod">
          <ac:chgData name="Thomas Lam" userId="d28e705ca1d4f49d" providerId="LiveId" clId="{6C99B5F7-EE27-49AC-A1B8-89EF78EB9882}" dt="2024-04-27T03:36:22.515" v="1192"/>
          <ac:spMkLst>
            <pc:docMk/>
            <pc:sldMk cId="2232374388" sldId="270"/>
            <ac:spMk id="21" creationId="{7C07C590-869F-F1FA-D4A3-75D8FA8B79EE}"/>
          </ac:spMkLst>
        </pc:spChg>
        <pc:spChg chg="add mod">
          <ac:chgData name="Thomas Lam" userId="d28e705ca1d4f49d" providerId="LiveId" clId="{6C99B5F7-EE27-49AC-A1B8-89EF78EB9882}" dt="2024-04-27T03:40:50.144" v="1419" actId="20577"/>
          <ac:spMkLst>
            <pc:docMk/>
            <pc:sldMk cId="2232374388" sldId="270"/>
            <ac:spMk id="22" creationId="{2CCBE32E-F02B-235D-AC9B-87A8A65E72CB}"/>
          </ac:spMkLst>
        </pc:spChg>
        <pc:spChg chg="add mod">
          <ac:chgData name="Thomas Lam" userId="d28e705ca1d4f49d" providerId="LiveId" clId="{6C99B5F7-EE27-49AC-A1B8-89EF78EB9882}" dt="2024-04-27T03:41:06.312" v="1425" actId="1037"/>
          <ac:spMkLst>
            <pc:docMk/>
            <pc:sldMk cId="2232374388" sldId="270"/>
            <ac:spMk id="28" creationId="{23D1773E-A366-F232-C923-81DD1FA6B90D}"/>
          </ac:spMkLst>
        </pc:spChg>
        <pc:spChg chg="add mod">
          <ac:chgData name="Thomas Lam" userId="d28e705ca1d4f49d" providerId="LiveId" clId="{6C99B5F7-EE27-49AC-A1B8-89EF78EB9882}" dt="2024-04-27T03:43:45.661" v="1461" actId="20577"/>
          <ac:spMkLst>
            <pc:docMk/>
            <pc:sldMk cId="2232374388" sldId="270"/>
            <ac:spMk id="29" creationId="{D5E2428A-895B-7949-F866-C4BD3FA36A0A}"/>
          </ac:spMkLst>
        </pc:spChg>
        <pc:spChg chg="add del mod">
          <ac:chgData name="Thomas Lam" userId="d28e705ca1d4f49d" providerId="LiveId" clId="{6C99B5F7-EE27-49AC-A1B8-89EF78EB9882}" dt="2024-04-27T03:43:27.971" v="1454"/>
          <ac:spMkLst>
            <pc:docMk/>
            <pc:sldMk cId="2232374388" sldId="270"/>
            <ac:spMk id="30" creationId="{AB844E2C-E022-18CA-B1F6-75B6BAF5139D}"/>
          </ac:spMkLst>
        </pc:spChg>
        <pc:spChg chg="add mod">
          <ac:chgData name="Thomas Lam" userId="d28e705ca1d4f49d" providerId="LiveId" clId="{6C99B5F7-EE27-49AC-A1B8-89EF78EB9882}" dt="2024-04-27T03:43:48.143" v="1462" actId="1076"/>
          <ac:spMkLst>
            <pc:docMk/>
            <pc:sldMk cId="2232374388" sldId="270"/>
            <ac:spMk id="31" creationId="{52FDBC56-E89B-A8F0-D774-9667A2296314}"/>
          </ac:spMkLst>
        </pc:spChg>
        <pc:cxnChg chg="add mod">
          <ac:chgData name="Thomas Lam" userId="d28e705ca1d4f49d" providerId="LiveId" clId="{6C99B5F7-EE27-49AC-A1B8-89EF78EB9882}" dt="2024-04-27T03:35:16.943" v="1159" actId="1036"/>
          <ac:cxnSpMkLst>
            <pc:docMk/>
            <pc:sldMk cId="2232374388" sldId="270"/>
            <ac:cxnSpMk id="4" creationId="{1FDE796C-B2BF-FD84-D3C0-E8A0458FC285}"/>
          </ac:cxnSpMkLst>
        </pc:cxnChg>
        <pc:cxnChg chg="add mod">
          <ac:chgData name="Thomas Lam" userId="d28e705ca1d4f49d" providerId="LiveId" clId="{6C99B5F7-EE27-49AC-A1B8-89EF78EB9882}" dt="2024-04-27T03:40:06.459" v="1414" actId="1076"/>
          <ac:cxnSpMkLst>
            <pc:docMk/>
            <pc:sldMk cId="2232374388" sldId="270"/>
            <ac:cxnSpMk id="24" creationId="{BEBE8AD7-29AA-7FA2-6979-927D5B3AB268}"/>
          </ac:cxnSpMkLst>
        </pc:cxnChg>
        <pc:cxnChg chg="add del mod">
          <ac:chgData name="Thomas Lam" userId="d28e705ca1d4f49d" providerId="LiveId" clId="{6C99B5F7-EE27-49AC-A1B8-89EF78EB9882}" dt="2024-04-27T03:40:47.902" v="1417" actId="478"/>
          <ac:cxnSpMkLst>
            <pc:docMk/>
            <pc:sldMk cId="2232374388" sldId="270"/>
            <ac:cxnSpMk id="26" creationId="{14DBBC21-00FA-D986-A2B3-00D26B76E1A2}"/>
          </ac:cxnSpMkLst>
        </pc:cxnChg>
      </pc:sldChg>
      <pc:sldChg chg="del mod modShow">
        <pc:chgData name="Thomas Lam" userId="d28e705ca1d4f49d" providerId="LiveId" clId="{6C99B5F7-EE27-49AC-A1B8-89EF78EB9882}" dt="2024-04-28T01:52:50.554" v="5370" actId="47"/>
        <pc:sldMkLst>
          <pc:docMk/>
          <pc:sldMk cId="2199309221" sldId="271"/>
        </pc:sldMkLst>
      </pc:sldChg>
      <pc:sldChg chg="modSp mod">
        <pc:chgData name="Thomas Lam" userId="d28e705ca1d4f49d" providerId="LiveId" clId="{6C99B5F7-EE27-49AC-A1B8-89EF78EB9882}" dt="2024-04-27T06:13:43.802" v="3022" actId="1076"/>
        <pc:sldMkLst>
          <pc:docMk/>
          <pc:sldMk cId="477739212" sldId="272"/>
        </pc:sldMkLst>
        <pc:spChg chg="mod">
          <ac:chgData name="Thomas Lam" userId="d28e705ca1d4f49d" providerId="LiveId" clId="{6C99B5F7-EE27-49AC-A1B8-89EF78EB9882}" dt="2024-04-27T06:13:43.802" v="3022" actId="1076"/>
          <ac:spMkLst>
            <pc:docMk/>
            <pc:sldMk cId="477739212" sldId="272"/>
            <ac:spMk id="3" creationId="{610E3DFB-CA8C-CF06-6E67-7F187FA74A33}"/>
          </ac:spMkLst>
        </pc:spChg>
      </pc:sldChg>
      <pc:sldChg chg="addSp modSp add mod modAnim">
        <pc:chgData name="Thomas Lam" userId="d28e705ca1d4f49d" providerId="LiveId" clId="{6C99B5F7-EE27-49AC-A1B8-89EF78EB9882}" dt="2024-04-27T03:51:06.495" v="1677"/>
        <pc:sldMkLst>
          <pc:docMk/>
          <pc:sldMk cId="3839874935" sldId="273"/>
        </pc:sldMkLst>
        <pc:spChg chg="add mod ord">
          <ac:chgData name="Thomas Lam" userId="d28e705ca1d4f49d" providerId="LiveId" clId="{6C99B5F7-EE27-49AC-A1B8-89EF78EB9882}" dt="2024-04-27T03:48:48.800" v="1638" actId="167"/>
          <ac:spMkLst>
            <pc:docMk/>
            <pc:sldMk cId="3839874935" sldId="273"/>
            <ac:spMk id="13" creationId="{593CA3F5-70C4-012E-222E-072EC464A091}"/>
          </ac:spMkLst>
        </pc:spChg>
        <pc:spChg chg="add mod">
          <ac:chgData name="Thomas Lam" userId="d28e705ca1d4f49d" providerId="LiveId" clId="{6C99B5F7-EE27-49AC-A1B8-89EF78EB9882}" dt="2024-04-27T03:48:57.003" v="1640" actId="1076"/>
          <ac:spMkLst>
            <pc:docMk/>
            <pc:sldMk cId="3839874935" sldId="273"/>
            <ac:spMk id="14" creationId="{2506D268-1BB9-9D3B-4235-362998CC94E8}"/>
          </ac:spMkLst>
        </pc:spChg>
        <pc:spChg chg="mod">
          <ac:chgData name="Thomas Lam" userId="d28e705ca1d4f49d" providerId="LiveId" clId="{6C99B5F7-EE27-49AC-A1B8-89EF78EB9882}" dt="2024-04-27T03:45:46.145" v="1524" actId="20577"/>
          <ac:spMkLst>
            <pc:docMk/>
            <pc:sldMk cId="3839874935" sldId="273"/>
            <ac:spMk id="22" creationId="{2CCBE32E-F02B-235D-AC9B-87A8A65E72CB}"/>
          </ac:spMkLst>
        </pc:spChg>
        <pc:spChg chg="mod">
          <ac:chgData name="Thomas Lam" userId="d28e705ca1d4f49d" providerId="LiveId" clId="{6C99B5F7-EE27-49AC-A1B8-89EF78EB9882}" dt="2024-04-27T03:44:40.936" v="1507" actId="1037"/>
          <ac:spMkLst>
            <pc:docMk/>
            <pc:sldMk cId="3839874935" sldId="273"/>
            <ac:spMk id="28" creationId="{23D1773E-A366-F232-C923-81DD1FA6B90D}"/>
          </ac:spMkLst>
        </pc:spChg>
        <pc:cxnChg chg="mod">
          <ac:chgData name="Thomas Lam" userId="d28e705ca1d4f49d" providerId="LiveId" clId="{6C99B5F7-EE27-49AC-A1B8-89EF78EB9882}" dt="2024-04-27T03:44:37.132" v="1472" actId="1038"/>
          <ac:cxnSpMkLst>
            <pc:docMk/>
            <pc:sldMk cId="3839874935" sldId="273"/>
            <ac:cxnSpMk id="24" creationId="{BEBE8AD7-29AA-7FA2-6979-927D5B3AB268}"/>
          </ac:cxnSpMkLst>
        </pc:cxnChg>
      </pc:sldChg>
      <pc:sldChg chg="modSp add del mod">
        <pc:chgData name="Thomas Lam" userId="d28e705ca1d4f49d" providerId="LiveId" clId="{6C99B5F7-EE27-49AC-A1B8-89EF78EB9882}" dt="2024-04-27T03:41:16.926" v="1426" actId="47"/>
        <pc:sldMkLst>
          <pc:docMk/>
          <pc:sldMk cId="4211815422" sldId="273"/>
        </pc:sldMkLst>
        <pc:spChg chg="mod">
          <ac:chgData name="Thomas Lam" userId="d28e705ca1d4f49d" providerId="LiveId" clId="{6C99B5F7-EE27-49AC-A1B8-89EF78EB9882}" dt="2024-04-27T03:39:38.768" v="1411" actId="20577"/>
          <ac:spMkLst>
            <pc:docMk/>
            <pc:sldMk cId="4211815422" sldId="273"/>
            <ac:spMk id="22" creationId="{2CCBE32E-F02B-235D-AC9B-87A8A65E72CB}"/>
          </ac:spMkLst>
        </pc:spChg>
      </pc:sldChg>
      <pc:sldChg chg="add del">
        <pc:chgData name="Thomas Lam" userId="d28e705ca1d4f49d" providerId="LiveId" clId="{6C99B5F7-EE27-49AC-A1B8-89EF78EB9882}" dt="2024-04-27T03:41:21.963" v="1427" actId="47"/>
        <pc:sldMkLst>
          <pc:docMk/>
          <pc:sldMk cId="3246232728" sldId="274"/>
        </pc:sldMkLst>
      </pc:sldChg>
      <pc:sldChg chg="addSp delSp modSp add mod delAnim modAnim">
        <pc:chgData name="Thomas Lam" userId="d28e705ca1d4f49d" providerId="LiveId" clId="{6C99B5F7-EE27-49AC-A1B8-89EF78EB9882}" dt="2024-04-27T03:50:38.922" v="1676"/>
        <pc:sldMkLst>
          <pc:docMk/>
          <pc:sldMk cId="3641766075" sldId="274"/>
        </pc:sldMkLst>
        <pc:spChg chg="ord">
          <ac:chgData name="Thomas Lam" userId="d28e705ca1d4f49d" providerId="LiveId" clId="{6C99B5F7-EE27-49AC-A1B8-89EF78EB9882}" dt="2024-04-27T03:48:27.997" v="1635" actId="167"/>
          <ac:spMkLst>
            <pc:docMk/>
            <pc:sldMk cId="3641766075" sldId="274"/>
            <ac:spMk id="13" creationId="{593CA3F5-70C4-012E-222E-072EC464A091}"/>
          </ac:spMkLst>
        </pc:spChg>
        <pc:spChg chg="add mod">
          <ac:chgData name="Thomas Lam" userId="d28e705ca1d4f49d" providerId="LiveId" clId="{6C99B5F7-EE27-49AC-A1B8-89EF78EB9882}" dt="2024-04-27T03:49:15.094" v="1644"/>
          <ac:spMkLst>
            <pc:docMk/>
            <pc:sldMk cId="3641766075" sldId="274"/>
            <ac:spMk id="14" creationId="{D4C0FF70-C683-9B46-9BB7-37640F9971C3}"/>
          </ac:spMkLst>
        </pc:spChg>
        <pc:spChg chg="add mod">
          <ac:chgData name="Thomas Lam" userId="d28e705ca1d4f49d" providerId="LiveId" clId="{6C99B5F7-EE27-49AC-A1B8-89EF78EB9882}" dt="2024-04-27T03:49:26.992" v="1647" actId="1076"/>
          <ac:spMkLst>
            <pc:docMk/>
            <pc:sldMk cId="3641766075" sldId="274"/>
            <ac:spMk id="19" creationId="{B4C4B605-ABBD-BCDE-BE25-10464B26646A}"/>
          </ac:spMkLst>
        </pc:spChg>
        <pc:spChg chg="add mod">
          <ac:chgData name="Thomas Lam" userId="d28e705ca1d4f49d" providerId="LiveId" clId="{6C99B5F7-EE27-49AC-A1B8-89EF78EB9882}" dt="2024-04-27T03:50:11.708" v="1672" actId="1036"/>
          <ac:spMkLst>
            <pc:docMk/>
            <pc:sldMk cId="3641766075" sldId="274"/>
            <ac:spMk id="20" creationId="{8A1DD248-5BFB-F71E-5B69-40D223042B96}"/>
          </ac:spMkLst>
        </pc:spChg>
        <pc:spChg chg="mod">
          <ac:chgData name="Thomas Lam" userId="d28e705ca1d4f49d" providerId="LiveId" clId="{6C99B5F7-EE27-49AC-A1B8-89EF78EB9882}" dt="2024-04-27T03:48:13.860" v="1634"/>
          <ac:spMkLst>
            <pc:docMk/>
            <pc:sldMk cId="3641766075" sldId="274"/>
            <ac:spMk id="22" creationId="{2CCBE32E-F02B-235D-AC9B-87A8A65E72CB}"/>
          </ac:spMkLst>
        </pc:spChg>
        <pc:spChg chg="mod">
          <ac:chgData name="Thomas Lam" userId="d28e705ca1d4f49d" providerId="LiveId" clId="{6C99B5F7-EE27-49AC-A1B8-89EF78EB9882}" dt="2024-04-27T03:47:50.807" v="1626" actId="1037"/>
          <ac:spMkLst>
            <pc:docMk/>
            <pc:sldMk cId="3641766075" sldId="274"/>
            <ac:spMk id="28" creationId="{23D1773E-A366-F232-C923-81DD1FA6B90D}"/>
          </ac:spMkLst>
        </pc:spChg>
        <pc:spChg chg="del">
          <ac:chgData name="Thomas Lam" userId="d28e705ca1d4f49d" providerId="LiveId" clId="{6C99B5F7-EE27-49AC-A1B8-89EF78EB9882}" dt="2024-04-27T03:48:30.393" v="1636" actId="478"/>
          <ac:spMkLst>
            <pc:docMk/>
            <pc:sldMk cId="3641766075" sldId="274"/>
            <ac:spMk id="31" creationId="{52FDBC56-E89B-A8F0-D774-9667A2296314}"/>
          </ac:spMkLst>
        </pc:spChg>
        <pc:cxnChg chg="mod">
          <ac:chgData name="Thomas Lam" userId="d28e705ca1d4f49d" providerId="LiveId" clId="{6C99B5F7-EE27-49AC-A1B8-89EF78EB9882}" dt="2024-04-27T03:47:43.736" v="1583" actId="1038"/>
          <ac:cxnSpMkLst>
            <pc:docMk/>
            <pc:sldMk cId="3641766075" sldId="274"/>
            <ac:cxnSpMk id="24" creationId="{BEBE8AD7-29AA-7FA2-6979-927D5B3AB268}"/>
          </ac:cxnSpMkLst>
        </pc:cxnChg>
      </pc:sldChg>
      <pc:sldChg chg="addSp delSp modSp add mod delAnim modAnim">
        <pc:chgData name="Thomas Lam" userId="d28e705ca1d4f49d" providerId="LiveId" clId="{6C99B5F7-EE27-49AC-A1B8-89EF78EB9882}" dt="2024-04-27T04:20:34.937" v="1768"/>
        <pc:sldMkLst>
          <pc:docMk/>
          <pc:sldMk cId="4061777451" sldId="275"/>
        </pc:sldMkLst>
        <pc:spChg chg="add mod">
          <ac:chgData name="Thomas Lam" userId="d28e705ca1d4f49d" providerId="LiveId" clId="{6C99B5F7-EE27-49AC-A1B8-89EF78EB9882}" dt="2024-04-27T04:19:07.443" v="1764" actId="1037"/>
          <ac:spMkLst>
            <pc:docMk/>
            <pc:sldMk cId="4061777451" sldId="275"/>
            <ac:spMk id="3" creationId="{BEB43470-716E-3B65-7A78-C89629791AA1}"/>
          </ac:spMkLst>
        </pc:spChg>
        <pc:spChg chg="del">
          <ac:chgData name="Thomas Lam" userId="d28e705ca1d4f49d" providerId="LiveId" clId="{6C99B5F7-EE27-49AC-A1B8-89EF78EB9882}" dt="2024-04-27T03:51:43.943" v="1680" actId="478"/>
          <ac:spMkLst>
            <pc:docMk/>
            <pc:sldMk cId="4061777451" sldId="275"/>
            <ac:spMk id="5" creationId="{3FA598C8-0EEA-E434-0ECC-BF4FBC83ED74}"/>
          </ac:spMkLst>
        </pc:spChg>
        <pc:spChg chg="del">
          <ac:chgData name="Thomas Lam" userId="d28e705ca1d4f49d" providerId="LiveId" clId="{6C99B5F7-EE27-49AC-A1B8-89EF78EB9882}" dt="2024-04-27T03:51:42.280" v="1679" actId="478"/>
          <ac:spMkLst>
            <pc:docMk/>
            <pc:sldMk cId="4061777451" sldId="275"/>
            <ac:spMk id="6" creationId="{9BB0879A-0A92-4DE0-085A-1626EFFB3DD3}"/>
          </ac:spMkLst>
        </pc:spChg>
        <pc:spChg chg="del">
          <ac:chgData name="Thomas Lam" userId="d28e705ca1d4f49d" providerId="LiveId" clId="{6C99B5F7-EE27-49AC-A1B8-89EF78EB9882}" dt="2024-04-27T03:51:43.943" v="1680" actId="478"/>
          <ac:spMkLst>
            <pc:docMk/>
            <pc:sldMk cId="4061777451" sldId="275"/>
            <ac:spMk id="7" creationId="{E63C2000-4B5A-CC50-3509-B910D2777D5A}"/>
          </ac:spMkLst>
        </pc:spChg>
        <pc:spChg chg="del">
          <ac:chgData name="Thomas Lam" userId="d28e705ca1d4f49d" providerId="LiveId" clId="{6C99B5F7-EE27-49AC-A1B8-89EF78EB9882}" dt="2024-04-27T03:51:42.280" v="1679" actId="478"/>
          <ac:spMkLst>
            <pc:docMk/>
            <pc:sldMk cId="4061777451" sldId="275"/>
            <ac:spMk id="8" creationId="{04BA4A0F-B91B-4AAE-F6A6-26FF84864C42}"/>
          </ac:spMkLst>
        </pc:spChg>
        <pc:spChg chg="del">
          <ac:chgData name="Thomas Lam" userId="d28e705ca1d4f49d" providerId="LiveId" clId="{6C99B5F7-EE27-49AC-A1B8-89EF78EB9882}" dt="2024-04-27T03:51:42.280" v="1679" actId="478"/>
          <ac:spMkLst>
            <pc:docMk/>
            <pc:sldMk cId="4061777451" sldId="275"/>
            <ac:spMk id="9" creationId="{5D37911B-8911-9C1D-8350-02B56E1E5E8F}"/>
          </ac:spMkLst>
        </pc:spChg>
        <pc:spChg chg="del">
          <ac:chgData name="Thomas Lam" userId="d28e705ca1d4f49d" providerId="LiveId" clId="{6C99B5F7-EE27-49AC-A1B8-89EF78EB9882}" dt="2024-04-27T03:51:42.280" v="1679" actId="478"/>
          <ac:spMkLst>
            <pc:docMk/>
            <pc:sldMk cId="4061777451" sldId="275"/>
            <ac:spMk id="10" creationId="{92FE0F47-AA63-482B-6721-7C434035EB5F}"/>
          </ac:spMkLst>
        </pc:spChg>
        <pc:spChg chg="del">
          <ac:chgData name="Thomas Lam" userId="d28e705ca1d4f49d" providerId="LiveId" clId="{6C99B5F7-EE27-49AC-A1B8-89EF78EB9882}" dt="2024-04-27T03:51:43.943" v="1680" actId="478"/>
          <ac:spMkLst>
            <pc:docMk/>
            <pc:sldMk cId="4061777451" sldId="275"/>
            <ac:spMk id="11" creationId="{7EAADC69-79E9-2488-6533-12822DC75523}"/>
          </ac:spMkLst>
        </pc:spChg>
        <pc:spChg chg="mod">
          <ac:chgData name="Thomas Lam" userId="d28e705ca1d4f49d" providerId="LiveId" clId="{6C99B5F7-EE27-49AC-A1B8-89EF78EB9882}" dt="2024-04-27T04:19:07.443" v="1764" actId="1037"/>
          <ac:spMkLst>
            <pc:docMk/>
            <pc:sldMk cId="4061777451" sldId="275"/>
            <ac:spMk id="13" creationId="{593CA3F5-70C4-012E-222E-072EC464A091}"/>
          </ac:spMkLst>
        </pc:spChg>
        <pc:spChg chg="del mod">
          <ac:chgData name="Thomas Lam" userId="d28e705ca1d4f49d" providerId="LiveId" clId="{6C99B5F7-EE27-49AC-A1B8-89EF78EB9882}" dt="2024-04-27T03:52:03.356" v="1685" actId="478"/>
          <ac:spMkLst>
            <pc:docMk/>
            <pc:sldMk cId="4061777451" sldId="275"/>
            <ac:spMk id="14" creationId="{D4C0FF70-C683-9B46-9BB7-37640F9971C3}"/>
          </ac:spMkLst>
        </pc:spChg>
        <pc:spChg chg="del">
          <ac:chgData name="Thomas Lam" userId="d28e705ca1d4f49d" providerId="LiveId" clId="{6C99B5F7-EE27-49AC-A1B8-89EF78EB9882}" dt="2024-04-27T03:51:42.280" v="1679" actId="478"/>
          <ac:spMkLst>
            <pc:docMk/>
            <pc:sldMk cId="4061777451" sldId="275"/>
            <ac:spMk id="15" creationId="{6D965DE3-B859-D336-40A2-CFB04A55AF0B}"/>
          </ac:spMkLst>
        </pc:spChg>
        <pc:spChg chg="del">
          <ac:chgData name="Thomas Lam" userId="d28e705ca1d4f49d" providerId="LiveId" clId="{6C99B5F7-EE27-49AC-A1B8-89EF78EB9882}" dt="2024-04-27T03:51:42.280" v="1679" actId="478"/>
          <ac:spMkLst>
            <pc:docMk/>
            <pc:sldMk cId="4061777451" sldId="275"/>
            <ac:spMk id="16" creationId="{089561D6-15F0-25E2-20C4-34F4EC10E12A}"/>
          </ac:spMkLst>
        </pc:spChg>
        <pc:spChg chg="del">
          <ac:chgData name="Thomas Lam" userId="d28e705ca1d4f49d" providerId="LiveId" clId="{6C99B5F7-EE27-49AC-A1B8-89EF78EB9882}" dt="2024-04-27T03:51:43.943" v="1680" actId="478"/>
          <ac:spMkLst>
            <pc:docMk/>
            <pc:sldMk cId="4061777451" sldId="275"/>
            <ac:spMk id="17" creationId="{70AB74B0-9A71-AA6E-C8AE-441A462738A0}"/>
          </ac:spMkLst>
        </pc:spChg>
        <pc:spChg chg="del">
          <ac:chgData name="Thomas Lam" userId="d28e705ca1d4f49d" providerId="LiveId" clId="{6C99B5F7-EE27-49AC-A1B8-89EF78EB9882}" dt="2024-04-27T03:51:43.943" v="1680" actId="478"/>
          <ac:spMkLst>
            <pc:docMk/>
            <pc:sldMk cId="4061777451" sldId="275"/>
            <ac:spMk id="18" creationId="{859AEEAC-CB75-84AD-251D-5BE42CD6EA04}"/>
          </ac:spMkLst>
        </pc:spChg>
        <pc:spChg chg="mod">
          <ac:chgData name="Thomas Lam" userId="d28e705ca1d4f49d" providerId="LiveId" clId="{6C99B5F7-EE27-49AC-A1B8-89EF78EB9882}" dt="2024-04-27T04:19:07.443" v="1764" actId="1037"/>
          <ac:spMkLst>
            <pc:docMk/>
            <pc:sldMk cId="4061777451" sldId="275"/>
            <ac:spMk id="19" creationId="{B4C4B605-ABBD-BCDE-BE25-10464B26646A}"/>
          </ac:spMkLst>
        </pc:spChg>
        <pc:spChg chg="mod ord">
          <ac:chgData name="Thomas Lam" userId="d28e705ca1d4f49d" providerId="LiveId" clId="{6C99B5F7-EE27-49AC-A1B8-89EF78EB9882}" dt="2024-04-27T04:19:07.443" v="1764" actId="1037"/>
          <ac:spMkLst>
            <pc:docMk/>
            <pc:sldMk cId="4061777451" sldId="275"/>
            <ac:spMk id="20" creationId="{8A1DD248-5BFB-F71E-5B69-40D223042B96}"/>
          </ac:spMkLst>
        </pc:spChg>
        <pc:spChg chg="del">
          <ac:chgData name="Thomas Lam" userId="d28e705ca1d4f49d" providerId="LiveId" clId="{6C99B5F7-EE27-49AC-A1B8-89EF78EB9882}" dt="2024-04-27T03:51:42.280" v="1679" actId="478"/>
          <ac:spMkLst>
            <pc:docMk/>
            <pc:sldMk cId="4061777451" sldId="275"/>
            <ac:spMk id="22" creationId="{2CCBE32E-F02B-235D-AC9B-87A8A65E72CB}"/>
          </ac:spMkLst>
        </pc:spChg>
        <pc:spChg chg="del">
          <ac:chgData name="Thomas Lam" userId="d28e705ca1d4f49d" providerId="LiveId" clId="{6C99B5F7-EE27-49AC-A1B8-89EF78EB9882}" dt="2024-04-27T03:51:43.943" v="1680" actId="478"/>
          <ac:spMkLst>
            <pc:docMk/>
            <pc:sldMk cId="4061777451" sldId="275"/>
            <ac:spMk id="28" creationId="{23D1773E-A366-F232-C923-81DD1FA6B90D}"/>
          </ac:spMkLst>
        </pc:spChg>
        <pc:spChg chg="mod">
          <ac:chgData name="Thomas Lam" userId="d28e705ca1d4f49d" providerId="LiveId" clId="{6C99B5F7-EE27-49AC-A1B8-89EF78EB9882}" dt="2024-04-27T04:19:07.443" v="1764" actId="1037"/>
          <ac:spMkLst>
            <pc:docMk/>
            <pc:sldMk cId="4061777451" sldId="275"/>
            <ac:spMk id="29" creationId="{D5E2428A-895B-7949-F866-C4BD3FA36A0A}"/>
          </ac:spMkLst>
        </pc:spChg>
        <pc:picChg chg="add mod">
          <ac:chgData name="Thomas Lam" userId="d28e705ca1d4f49d" providerId="LiveId" clId="{6C99B5F7-EE27-49AC-A1B8-89EF78EB9882}" dt="2024-04-27T04:20:31.211" v="1767" actId="1076"/>
          <ac:picMkLst>
            <pc:docMk/>
            <pc:sldMk cId="4061777451" sldId="275"/>
            <ac:picMk id="1026" creationId="{FB5EACBE-F941-3600-8DD8-61045FC7DB64}"/>
          </ac:picMkLst>
        </pc:picChg>
        <pc:cxnChg chg="del">
          <ac:chgData name="Thomas Lam" userId="d28e705ca1d4f49d" providerId="LiveId" clId="{6C99B5F7-EE27-49AC-A1B8-89EF78EB9882}" dt="2024-04-27T03:51:43.943" v="1680" actId="478"/>
          <ac:cxnSpMkLst>
            <pc:docMk/>
            <pc:sldMk cId="4061777451" sldId="275"/>
            <ac:cxnSpMk id="4" creationId="{1FDE796C-B2BF-FD84-D3C0-E8A0458FC285}"/>
          </ac:cxnSpMkLst>
        </pc:cxnChg>
        <pc:cxnChg chg="del">
          <ac:chgData name="Thomas Lam" userId="d28e705ca1d4f49d" providerId="LiveId" clId="{6C99B5F7-EE27-49AC-A1B8-89EF78EB9882}" dt="2024-04-27T03:51:43.943" v="1680" actId="478"/>
          <ac:cxnSpMkLst>
            <pc:docMk/>
            <pc:sldMk cId="4061777451" sldId="275"/>
            <ac:cxnSpMk id="24" creationId="{BEBE8AD7-29AA-7FA2-6979-927D5B3AB268}"/>
          </ac:cxnSpMkLst>
        </pc:cxnChg>
      </pc:sldChg>
      <pc:sldChg chg="addSp delSp modSp new mod modAnim modNotesTx">
        <pc:chgData name="Thomas Lam" userId="d28e705ca1d4f49d" providerId="LiveId" clId="{6C99B5F7-EE27-49AC-A1B8-89EF78EB9882}" dt="2024-04-27T04:39:17.851" v="1974"/>
        <pc:sldMkLst>
          <pc:docMk/>
          <pc:sldMk cId="3214808787" sldId="276"/>
        </pc:sldMkLst>
        <pc:spChg chg="add mod">
          <ac:chgData name="Thomas Lam" userId="d28e705ca1d4f49d" providerId="LiveId" clId="{6C99B5F7-EE27-49AC-A1B8-89EF78EB9882}" dt="2024-04-27T04:25:32.327" v="1911" actId="1076"/>
          <ac:spMkLst>
            <pc:docMk/>
            <pc:sldMk cId="3214808787" sldId="276"/>
            <ac:spMk id="5" creationId="{3AE803D0-9C71-FCD2-827A-86CE03874724}"/>
          </ac:spMkLst>
        </pc:spChg>
        <pc:picChg chg="add mod">
          <ac:chgData name="Thomas Lam" userId="d28e705ca1d4f49d" providerId="LiveId" clId="{6C99B5F7-EE27-49AC-A1B8-89EF78EB9882}" dt="2024-04-27T04:23:17.756" v="1771" actId="1076"/>
          <ac:picMkLst>
            <pc:docMk/>
            <pc:sldMk cId="3214808787" sldId="276"/>
            <ac:picMk id="2" creationId="{7FE36126-B2CD-219E-861A-4146F3C48486}"/>
          </ac:picMkLst>
        </pc:picChg>
        <pc:picChg chg="add mod">
          <ac:chgData name="Thomas Lam" userId="d28e705ca1d4f49d" providerId="LiveId" clId="{6C99B5F7-EE27-49AC-A1B8-89EF78EB9882}" dt="2024-04-27T04:38:26.304" v="1971" actId="1076"/>
          <ac:picMkLst>
            <pc:docMk/>
            <pc:sldMk cId="3214808787" sldId="276"/>
            <ac:picMk id="7" creationId="{20BF2D61-AB21-94FE-3203-B063BCD77A7E}"/>
          </ac:picMkLst>
        </pc:picChg>
        <pc:picChg chg="add mod">
          <ac:chgData name="Thomas Lam" userId="d28e705ca1d4f49d" providerId="LiveId" clId="{6C99B5F7-EE27-49AC-A1B8-89EF78EB9882}" dt="2024-04-27T04:24:06.512" v="1774" actId="1076"/>
          <ac:picMkLst>
            <pc:docMk/>
            <pc:sldMk cId="3214808787" sldId="276"/>
            <ac:picMk id="2050" creationId="{2EE282A0-2596-7FFC-D93E-01BE93487B93}"/>
          </ac:picMkLst>
        </pc:picChg>
        <pc:picChg chg="add mod">
          <ac:chgData name="Thomas Lam" userId="d28e705ca1d4f49d" providerId="LiveId" clId="{6C99B5F7-EE27-49AC-A1B8-89EF78EB9882}" dt="2024-04-27T04:26:04.568" v="1913" actId="1076"/>
          <ac:picMkLst>
            <pc:docMk/>
            <pc:sldMk cId="3214808787" sldId="276"/>
            <ac:picMk id="2052" creationId="{68B6C7AB-4865-302F-0BC8-4BF002CEEBD3}"/>
          </ac:picMkLst>
        </pc:picChg>
        <pc:picChg chg="add mod">
          <ac:chgData name="Thomas Lam" userId="d28e705ca1d4f49d" providerId="LiveId" clId="{6C99B5F7-EE27-49AC-A1B8-89EF78EB9882}" dt="2024-04-27T04:26:42.369" v="1929" actId="1076"/>
          <ac:picMkLst>
            <pc:docMk/>
            <pc:sldMk cId="3214808787" sldId="276"/>
            <ac:picMk id="2054" creationId="{11A86F97-0CA7-6613-01F9-6166A091237C}"/>
          </ac:picMkLst>
        </pc:picChg>
        <pc:picChg chg="add mod">
          <ac:chgData name="Thomas Lam" userId="d28e705ca1d4f49d" providerId="LiveId" clId="{6C99B5F7-EE27-49AC-A1B8-89EF78EB9882}" dt="2024-04-27T04:28:34.104" v="1934" actId="1076"/>
          <ac:picMkLst>
            <pc:docMk/>
            <pc:sldMk cId="3214808787" sldId="276"/>
            <ac:picMk id="2056" creationId="{EA16DDC7-2F87-1F38-79BD-6D6192D75C61}"/>
          </ac:picMkLst>
        </pc:picChg>
        <pc:picChg chg="add mod">
          <ac:chgData name="Thomas Lam" userId="d28e705ca1d4f49d" providerId="LiveId" clId="{6C99B5F7-EE27-49AC-A1B8-89EF78EB9882}" dt="2024-04-27T04:29:02.608" v="1937" actId="1076"/>
          <ac:picMkLst>
            <pc:docMk/>
            <pc:sldMk cId="3214808787" sldId="276"/>
            <ac:picMk id="2058" creationId="{4A781D93-9CC6-7007-23AC-49EA94B8A6C7}"/>
          </ac:picMkLst>
        </pc:picChg>
        <pc:picChg chg="add del mod">
          <ac:chgData name="Thomas Lam" userId="d28e705ca1d4f49d" providerId="LiveId" clId="{6C99B5F7-EE27-49AC-A1B8-89EF78EB9882}" dt="2024-04-27T04:30:51.238" v="1941" actId="478"/>
          <ac:picMkLst>
            <pc:docMk/>
            <pc:sldMk cId="3214808787" sldId="276"/>
            <ac:picMk id="2060" creationId="{BEDFFA9A-6372-E28C-CA47-984317DBF955}"/>
          </ac:picMkLst>
        </pc:picChg>
        <pc:picChg chg="add mod">
          <ac:chgData name="Thomas Lam" userId="d28e705ca1d4f49d" providerId="LiveId" clId="{6C99B5F7-EE27-49AC-A1B8-89EF78EB9882}" dt="2024-04-27T04:30:55.439" v="1943" actId="1076"/>
          <ac:picMkLst>
            <pc:docMk/>
            <pc:sldMk cId="3214808787" sldId="276"/>
            <ac:picMk id="2062" creationId="{9A750A82-0BD6-ADD2-51E7-F9AB1841B89A}"/>
          </ac:picMkLst>
        </pc:picChg>
        <pc:picChg chg="add mod">
          <ac:chgData name="Thomas Lam" userId="d28e705ca1d4f49d" providerId="LiveId" clId="{6C99B5F7-EE27-49AC-A1B8-89EF78EB9882}" dt="2024-04-27T04:34:58.604" v="1947" actId="1076"/>
          <ac:picMkLst>
            <pc:docMk/>
            <pc:sldMk cId="3214808787" sldId="276"/>
            <ac:picMk id="2064" creationId="{43321063-DD1C-3AB4-C731-E8CF297B68D3}"/>
          </ac:picMkLst>
        </pc:picChg>
        <pc:picChg chg="add mod">
          <ac:chgData name="Thomas Lam" userId="d28e705ca1d4f49d" providerId="LiveId" clId="{6C99B5F7-EE27-49AC-A1B8-89EF78EB9882}" dt="2024-04-27T04:37:13.303" v="1963" actId="1076"/>
          <ac:picMkLst>
            <pc:docMk/>
            <pc:sldMk cId="3214808787" sldId="276"/>
            <ac:picMk id="2066" creationId="{9B64A187-764E-F652-BD6F-B62A6AB19831}"/>
          </ac:picMkLst>
        </pc:picChg>
        <pc:cxnChg chg="add mod">
          <ac:chgData name="Thomas Lam" userId="d28e705ca1d4f49d" providerId="LiveId" clId="{6C99B5F7-EE27-49AC-A1B8-89EF78EB9882}" dt="2024-04-27T04:27:39.026" v="1932" actId="1037"/>
          <ac:cxnSpMkLst>
            <pc:docMk/>
            <pc:sldMk cId="3214808787" sldId="276"/>
            <ac:cxnSpMk id="4" creationId="{C9A3D850-EDB1-451A-29C2-82AE87662799}"/>
          </ac:cxnSpMkLst>
        </pc:cxnChg>
      </pc:sldChg>
      <pc:sldChg chg="addSp delSp modSp add mod delAnim modAnim modNotesTx">
        <pc:chgData name="Thomas Lam" userId="d28e705ca1d4f49d" providerId="LiveId" clId="{6C99B5F7-EE27-49AC-A1B8-89EF78EB9882}" dt="2024-04-27T05:19:35.506" v="2060" actId="1076"/>
        <pc:sldMkLst>
          <pc:docMk/>
          <pc:sldMk cId="2526559669" sldId="277"/>
        </pc:sldMkLst>
        <pc:picChg chg="del">
          <ac:chgData name="Thomas Lam" userId="d28e705ca1d4f49d" providerId="LiveId" clId="{6C99B5F7-EE27-49AC-A1B8-89EF78EB9882}" dt="2024-04-27T04:40:38.721" v="1976" actId="478"/>
          <ac:picMkLst>
            <pc:docMk/>
            <pc:sldMk cId="2526559669" sldId="277"/>
            <ac:picMk id="2" creationId="{7FE36126-B2CD-219E-861A-4146F3C48486}"/>
          </ac:picMkLst>
        </pc:picChg>
        <pc:picChg chg="add del mod">
          <ac:chgData name="Thomas Lam" userId="d28e705ca1d4f49d" providerId="LiveId" clId="{6C99B5F7-EE27-49AC-A1B8-89EF78EB9882}" dt="2024-04-27T05:16:57.728" v="2037" actId="478"/>
          <ac:picMkLst>
            <pc:docMk/>
            <pc:sldMk cId="2526559669" sldId="277"/>
            <ac:picMk id="6" creationId="{BEF6FFFE-B890-4227-BF17-CA7A2B7CDD2A}"/>
          </ac:picMkLst>
        </pc:picChg>
        <pc:picChg chg="del">
          <ac:chgData name="Thomas Lam" userId="d28e705ca1d4f49d" providerId="LiveId" clId="{6C99B5F7-EE27-49AC-A1B8-89EF78EB9882}" dt="2024-04-27T04:40:43.742" v="1979" actId="478"/>
          <ac:picMkLst>
            <pc:docMk/>
            <pc:sldMk cId="2526559669" sldId="277"/>
            <ac:picMk id="7" creationId="{20BF2D61-AB21-94FE-3203-B063BCD77A7E}"/>
          </ac:picMkLst>
        </pc:picChg>
        <pc:picChg chg="del">
          <ac:chgData name="Thomas Lam" userId="d28e705ca1d4f49d" providerId="LiveId" clId="{6C99B5F7-EE27-49AC-A1B8-89EF78EB9882}" dt="2024-04-27T04:40:38.721" v="1976" actId="478"/>
          <ac:picMkLst>
            <pc:docMk/>
            <pc:sldMk cId="2526559669" sldId="277"/>
            <ac:picMk id="2050" creationId="{2EE282A0-2596-7FFC-D93E-01BE93487B93}"/>
          </ac:picMkLst>
        </pc:picChg>
        <pc:picChg chg="del">
          <ac:chgData name="Thomas Lam" userId="d28e705ca1d4f49d" providerId="LiveId" clId="{6C99B5F7-EE27-49AC-A1B8-89EF78EB9882}" dt="2024-04-27T04:40:42.731" v="1978" actId="478"/>
          <ac:picMkLst>
            <pc:docMk/>
            <pc:sldMk cId="2526559669" sldId="277"/>
            <ac:picMk id="2052" creationId="{68B6C7AB-4865-302F-0BC8-4BF002CEEBD3}"/>
          </ac:picMkLst>
        </pc:picChg>
        <pc:picChg chg="del">
          <ac:chgData name="Thomas Lam" userId="d28e705ca1d4f49d" providerId="LiveId" clId="{6C99B5F7-EE27-49AC-A1B8-89EF78EB9882}" dt="2024-04-27T04:40:41.891" v="1977" actId="478"/>
          <ac:picMkLst>
            <pc:docMk/>
            <pc:sldMk cId="2526559669" sldId="277"/>
            <ac:picMk id="2054" creationId="{11A86F97-0CA7-6613-01F9-6166A091237C}"/>
          </ac:picMkLst>
        </pc:picChg>
        <pc:picChg chg="del">
          <ac:chgData name="Thomas Lam" userId="d28e705ca1d4f49d" providerId="LiveId" clId="{6C99B5F7-EE27-49AC-A1B8-89EF78EB9882}" dt="2024-04-27T04:40:38.721" v="1976" actId="478"/>
          <ac:picMkLst>
            <pc:docMk/>
            <pc:sldMk cId="2526559669" sldId="277"/>
            <ac:picMk id="2056" creationId="{EA16DDC7-2F87-1F38-79BD-6D6192D75C61}"/>
          </ac:picMkLst>
        </pc:picChg>
        <pc:picChg chg="del">
          <ac:chgData name="Thomas Lam" userId="d28e705ca1d4f49d" providerId="LiveId" clId="{6C99B5F7-EE27-49AC-A1B8-89EF78EB9882}" dt="2024-04-27T04:40:41.891" v="1977" actId="478"/>
          <ac:picMkLst>
            <pc:docMk/>
            <pc:sldMk cId="2526559669" sldId="277"/>
            <ac:picMk id="2062" creationId="{9A750A82-0BD6-ADD2-51E7-F9AB1841B89A}"/>
          </ac:picMkLst>
        </pc:picChg>
        <pc:picChg chg="del">
          <ac:chgData name="Thomas Lam" userId="d28e705ca1d4f49d" providerId="LiveId" clId="{6C99B5F7-EE27-49AC-A1B8-89EF78EB9882}" dt="2024-04-27T04:40:38.721" v="1976" actId="478"/>
          <ac:picMkLst>
            <pc:docMk/>
            <pc:sldMk cId="2526559669" sldId="277"/>
            <ac:picMk id="2064" creationId="{43321063-DD1C-3AB4-C731-E8CF297B68D3}"/>
          </ac:picMkLst>
        </pc:picChg>
        <pc:picChg chg="add mod">
          <ac:chgData name="Thomas Lam" userId="d28e705ca1d4f49d" providerId="LiveId" clId="{6C99B5F7-EE27-49AC-A1B8-89EF78EB9882}" dt="2024-04-27T04:41:51.608" v="1986" actId="1076"/>
          <ac:picMkLst>
            <pc:docMk/>
            <pc:sldMk cId="2526559669" sldId="277"/>
            <ac:picMk id="3074" creationId="{79C29C2E-E93F-FC16-1F8F-0AF7F920C08B}"/>
          </ac:picMkLst>
        </pc:picChg>
        <pc:picChg chg="add mod">
          <ac:chgData name="Thomas Lam" userId="d28e705ca1d4f49d" providerId="LiveId" clId="{6C99B5F7-EE27-49AC-A1B8-89EF78EB9882}" dt="2024-04-27T05:18:42.678" v="2057" actId="1035"/>
          <ac:picMkLst>
            <pc:docMk/>
            <pc:sldMk cId="2526559669" sldId="277"/>
            <ac:picMk id="3076" creationId="{2D522E33-AF87-3F85-3D30-3398174B77A4}"/>
          </ac:picMkLst>
        </pc:picChg>
        <pc:picChg chg="add mod">
          <ac:chgData name="Thomas Lam" userId="d28e705ca1d4f49d" providerId="LiveId" clId="{6C99B5F7-EE27-49AC-A1B8-89EF78EB9882}" dt="2024-04-27T04:59:59.627" v="1995" actId="1076"/>
          <ac:picMkLst>
            <pc:docMk/>
            <pc:sldMk cId="2526559669" sldId="277"/>
            <ac:picMk id="3078" creationId="{F44EC401-B46F-ACF2-5E70-5AC1A6C131DB}"/>
          </ac:picMkLst>
        </pc:picChg>
        <pc:picChg chg="add del mod">
          <ac:chgData name="Thomas Lam" userId="d28e705ca1d4f49d" providerId="LiveId" clId="{6C99B5F7-EE27-49AC-A1B8-89EF78EB9882}" dt="2024-04-27T05:18:36.974" v="2041" actId="478"/>
          <ac:picMkLst>
            <pc:docMk/>
            <pc:sldMk cId="2526559669" sldId="277"/>
            <ac:picMk id="3080" creationId="{518B60C3-AF68-1E0F-DDD8-95F8D7B45753}"/>
          </ac:picMkLst>
        </pc:picChg>
        <pc:picChg chg="add mod">
          <ac:chgData name="Thomas Lam" userId="d28e705ca1d4f49d" providerId="LiveId" clId="{6C99B5F7-EE27-49AC-A1B8-89EF78EB9882}" dt="2024-04-27T05:19:35.506" v="2060" actId="1076"/>
          <ac:picMkLst>
            <pc:docMk/>
            <pc:sldMk cId="2526559669" sldId="277"/>
            <ac:picMk id="3082" creationId="{63EB791D-218D-89A2-078E-7372352A351D}"/>
          </ac:picMkLst>
        </pc:picChg>
        <pc:picChg chg="add mod">
          <ac:chgData name="Thomas Lam" userId="d28e705ca1d4f49d" providerId="LiveId" clId="{6C99B5F7-EE27-49AC-A1B8-89EF78EB9882}" dt="2024-04-27T05:19:32.825" v="2059" actId="1076"/>
          <ac:picMkLst>
            <pc:docMk/>
            <pc:sldMk cId="2526559669" sldId="277"/>
            <ac:picMk id="3084" creationId="{547ACEAD-22E5-AA40-05E0-0002C03F3CED}"/>
          </ac:picMkLst>
        </pc:picChg>
      </pc:sldChg>
      <pc:sldChg chg="addSp delSp modSp new mod">
        <pc:chgData name="Thomas Lam" userId="d28e705ca1d4f49d" providerId="LiveId" clId="{6C99B5F7-EE27-49AC-A1B8-89EF78EB9882}" dt="2024-04-27T05:21:38.746" v="2150" actId="20577"/>
        <pc:sldMkLst>
          <pc:docMk/>
          <pc:sldMk cId="1371621668" sldId="278"/>
        </pc:sldMkLst>
        <pc:spChg chg="add del mod">
          <ac:chgData name="Thomas Lam" userId="d28e705ca1d4f49d" providerId="LiveId" clId="{6C99B5F7-EE27-49AC-A1B8-89EF78EB9882}" dt="2024-04-27T05:15:35.582" v="2026" actId="478"/>
          <ac:spMkLst>
            <pc:docMk/>
            <pc:sldMk cId="1371621668" sldId="278"/>
            <ac:spMk id="2" creationId="{A28E85B4-2E6E-0FA4-A33C-5E27C06DD719}"/>
          </ac:spMkLst>
        </pc:spChg>
        <pc:spChg chg="add mod">
          <ac:chgData name="Thomas Lam" userId="d28e705ca1d4f49d" providerId="LiveId" clId="{6C99B5F7-EE27-49AC-A1B8-89EF78EB9882}" dt="2024-04-27T05:21:38.746" v="2150" actId="20577"/>
          <ac:spMkLst>
            <pc:docMk/>
            <pc:sldMk cId="1371621668" sldId="278"/>
            <ac:spMk id="5" creationId="{67D7BAD0-94A8-C83B-007C-214C60C81415}"/>
          </ac:spMkLst>
        </pc:spChg>
        <pc:picChg chg="add mod">
          <ac:chgData name="Thomas Lam" userId="d28e705ca1d4f49d" providerId="LiveId" clId="{6C99B5F7-EE27-49AC-A1B8-89EF78EB9882}" dt="2024-04-27T05:20:47.130" v="2131" actId="1038"/>
          <ac:picMkLst>
            <pc:docMk/>
            <pc:sldMk cId="1371621668" sldId="278"/>
            <ac:picMk id="4" creationId="{9989C445-73E7-A8A9-1343-4759D55CEE58}"/>
          </ac:picMkLst>
        </pc:picChg>
        <pc:picChg chg="add mod">
          <ac:chgData name="Thomas Lam" userId="d28e705ca1d4f49d" providerId="LiveId" clId="{6C99B5F7-EE27-49AC-A1B8-89EF78EB9882}" dt="2024-04-27T05:20:47.130" v="2131" actId="1038"/>
          <ac:picMkLst>
            <pc:docMk/>
            <pc:sldMk cId="1371621668" sldId="278"/>
            <ac:picMk id="4098" creationId="{0E9FECE2-D4E2-4081-9F0A-6E8CC36CB749}"/>
          </ac:picMkLst>
        </pc:picChg>
        <pc:picChg chg="add mod">
          <ac:chgData name="Thomas Lam" userId="d28e705ca1d4f49d" providerId="LiveId" clId="{6C99B5F7-EE27-49AC-A1B8-89EF78EB9882}" dt="2024-04-27T05:20:47.130" v="2131" actId="1038"/>
          <ac:picMkLst>
            <pc:docMk/>
            <pc:sldMk cId="1371621668" sldId="278"/>
            <ac:picMk id="4100" creationId="{940CFFAD-E19A-2F37-7BAE-8B8B726A8C0F}"/>
          </ac:picMkLst>
        </pc:picChg>
      </pc:sldChg>
      <pc:sldChg chg="new del">
        <pc:chgData name="Thomas Lam" userId="d28e705ca1d4f49d" providerId="LiveId" clId="{6C99B5F7-EE27-49AC-A1B8-89EF78EB9882}" dt="2024-04-27T05:14:03.828" v="2006" actId="680"/>
        <pc:sldMkLst>
          <pc:docMk/>
          <pc:sldMk cId="1449249711" sldId="279"/>
        </pc:sldMkLst>
      </pc:sldChg>
      <pc:sldChg chg="new del">
        <pc:chgData name="Thomas Lam" userId="d28e705ca1d4f49d" providerId="LiveId" clId="{6C99B5F7-EE27-49AC-A1B8-89EF78EB9882}" dt="2024-04-27T05:22:31.456" v="2153" actId="47"/>
        <pc:sldMkLst>
          <pc:docMk/>
          <pc:sldMk cId="3965333824" sldId="279"/>
        </pc:sldMkLst>
      </pc:sldChg>
      <pc:sldChg chg="addSp delSp modSp add mod">
        <pc:chgData name="Thomas Lam" userId="d28e705ca1d4f49d" providerId="LiveId" clId="{6C99B5F7-EE27-49AC-A1B8-89EF78EB9882}" dt="2024-04-27T05:58:22.294" v="2670" actId="1038"/>
        <pc:sldMkLst>
          <pc:docMk/>
          <pc:sldMk cId="3747583609" sldId="280"/>
        </pc:sldMkLst>
        <pc:spChg chg="add mod">
          <ac:chgData name="Thomas Lam" userId="d28e705ca1d4f49d" providerId="LiveId" clId="{6C99B5F7-EE27-49AC-A1B8-89EF78EB9882}" dt="2024-04-27T05:47:20.957" v="2244" actId="1076"/>
          <ac:spMkLst>
            <pc:docMk/>
            <pc:sldMk cId="3747583609" sldId="280"/>
            <ac:spMk id="2" creationId="{C7208E6D-0C1A-77C8-3BE3-0DD1A689E4AB}"/>
          </ac:spMkLst>
        </pc:spChg>
        <pc:spChg chg="add mod">
          <ac:chgData name="Thomas Lam" userId="d28e705ca1d4f49d" providerId="LiveId" clId="{6C99B5F7-EE27-49AC-A1B8-89EF78EB9882}" dt="2024-04-27T05:47:39.740" v="2254" actId="20577"/>
          <ac:spMkLst>
            <pc:docMk/>
            <pc:sldMk cId="3747583609" sldId="280"/>
            <ac:spMk id="3" creationId="{B23452A7-2D3B-408F-79E1-6F1EC025786B}"/>
          </ac:spMkLst>
        </pc:spChg>
        <pc:spChg chg="mod">
          <ac:chgData name="Thomas Lam" userId="d28e705ca1d4f49d" providerId="LiveId" clId="{6C99B5F7-EE27-49AC-A1B8-89EF78EB9882}" dt="2024-04-27T05:22:38.760" v="2162" actId="1076"/>
          <ac:spMkLst>
            <pc:docMk/>
            <pc:sldMk cId="3747583609" sldId="280"/>
            <ac:spMk id="5" creationId="{67D7BAD0-94A8-C83B-007C-214C60C81415}"/>
          </ac:spMkLst>
        </pc:spChg>
        <pc:spChg chg="add mod">
          <ac:chgData name="Thomas Lam" userId="d28e705ca1d4f49d" providerId="LiveId" clId="{6C99B5F7-EE27-49AC-A1B8-89EF78EB9882}" dt="2024-04-27T05:49:06.557" v="2443" actId="20577"/>
          <ac:spMkLst>
            <pc:docMk/>
            <pc:sldMk cId="3747583609" sldId="280"/>
            <ac:spMk id="6" creationId="{D8BEF5F0-7385-3865-12D0-53F67E429729}"/>
          </ac:spMkLst>
        </pc:spChg>
        <pc:picChg chg="del">
          <ac:chgData name="Thomas Lam" userId="d28e705ca1d4f49d" providerId="LiveId" clId="{6C99B5F7-EE27-49AC-A1B8-89EF78EB9882}" dt="2024-04-27T05:46:51.007" v="2164" actId="478"/>
          <ac:picMkLst>
            <pc:docMk/>
            <pc:sldMk cId="3747583609" sldId="280"/>
            <ac:picMk id="4" creationId="{9989C445-73E7-A8A9-1343-4759D55CEE58}"/>
          </ac:picMkLst>
        </pc:picChg>
        <pc:picChg chg="del">
          <ac:chgData name="Thomas Lam" userId="d28e705ca1d4f49d" providerId="LiveId" clId="{6C99B5F7-EE27-49AC-A1B8-89EF78EB9882}" dt="2024-04-27T05:46:51.748" v="2165" actId="478"/>
          <ac:picMkLst>
            <pc:docMk/>
            <pc:sldMk cId="3747583609" sldId="280"/>
            <ac:picMk id="4098" creationId="{0E9FECE2-D4E2-4081-9F0A-6E8CC36CB749}"/>
          </ac:picMkLst>
        </pc:picChg>
        <pc:picChg chg="del">
          <ac:chgData name="Thomas Lam" userId="d28e705ca1d4f49d" providerId="LiveId" clId="{6C99B5F7-EE27-49AC-A1B8-89EF78EB9882}" dt="2024-04-27T05:46:50.522" v="2163" actId="478"/>
          <ac:picMkLst>
            <pc:docMk/>
            <pc:sldMk cId="3747583609" sldId="280"/>
            <ac:picMk id="4100" creationId="{940CFFAD-E19A-2F37-7BAE-8B8B726A8C0F}"/>
          </ac:picMkLst>
        </pc:picChg>
        <pc:picChg chg="add del mod">
          <ac:chgData name="Thomas Lam" userId="d28e705ca1d4f49d" providerId="LiveId" clId="{6C99B5F7-EE27-49AC-A1B8-89EF78EB9882}" dt="2024-04-27T05:58:18.783" v="2664" actId="478"/>
          <ac:picMkLst>
            <pc:docMk/>
            <pc:sldMk cId="3747583609" sldId="280"/>
            <ac:picMk id="5122" creationId="{16813789-B5DB-4071-C528-653CE3E00A0D}"/>
          </ac:picMkLst>
        </pc:picChg>
        <pc:picChg chg="add mod">
          <ac:chgData name="Thomas Lam" userId="d28e705ca1d4f49d" providerId="LiveId" clId="{6C99B5F7-EE27-49AC-A1B8-89EF78EB9882}" dt="2024-04-27T05:58:22.294" v="2670" actId="1038"/>
          <ac:picMkLst>
            <pc:docMk/>
            <pc:sldMk cId="3747583609" sldId="280"/>
            <ac:picMk id="5124" creationId="{69223F24-1E4B-D8C7-1E3B-B82EFDA0CE8E}"/>
          </ac:picMkLst>
        </pc:picChg>
      </pc:sldChg>
      <pc:sldChg chg="addSp delSp modSp new mod delAnim modAnim">
        <pc:chgData name="Thomas Lam" userId="d28e705ca1d4f49d" providerId="LiveId" clId="{6C99B5F7-EE27-49AC-A1B8-89EF78EB9882}" dt="2024-04-27T05:59:25.697" v="2722" actId="1076"/>
        <pc:sldMkLst>
          <pc:docMk/>
          <pc:sldMk cId="3783807422" sldId="281"/>
        </pc:sldMkLst>
        <pc:spChg chg="mod">
          <ac:chgData name="Thomas Lam" userId="d28e705ca1d4f49d" providerId="LiveId" clId="{6C99B5F7-EE27-49AC-A1B8-89EF78EB9882}" dt="2024-04-27T05:58:39.639" v="2672" actId="1076"/>
          <ac:spMkLst>
            <pc:docMk/>
            <pc:sldMk cId="3783807422" sldId="281"/>
            <ac:spMk id="2" creationId="{4EC8176E-F935-6F8A-DFBF-F28E3F99EEE1}"/>
          </ac:spMkLst>
        </pc:spChg>
        <pc:spChg chg="mod">
          <ac:chgData name="Thomas Lam" userId="d28e705ca1d4f49d" providerId="LiveId" clId="{6C99B5F7-EE27-49AC-A1B8-89EF78EB9882}" dt="2024-04-27T05:58:01.035" v="2663" actId="20577"/>
          <ac:spMkLst>
            <pc:docMk/>
            <pc:sldMk cId="3783807422" sldId="281"/>
            <ac:spMk id="3" creationId="{2C5C6817-854C-252D-F512-A922584C4810}"/>
          </ac:spMkLst>
        </pc:spChg>
        <pc:spChg chg="add mod">
          <ac:chgData name="Thomas Lam" userId="d28e705ca1d4f49d" providerId="LiveId" clId="{6C99B5F7-EE27-49AC-A1B8-89EF78EB9882}" dt="2024-04-27T05:59:25.697" v="2722" actId="1076"/>
          <ac:spMkLst>
            <pc:docMk/>
            <pc:sldMk cId="3783807422" sldId="281"/>
            <ac:spMk id="6" creationId="{8FB7A5C6-0C3D-4F64-D790-080EB9FD7797}"/>
          </ac:spMkLst>
        </pc:spChg>
        <pc:spChg chg="add mod">
          <ac:chgData name="Thomas Lam" userId="d28e705ca1d4f49d" providerId="LiveId" clId="{6C99B5F7-EE27-49AC-A1B8-89EF78EB9882}" dt="2024-04-27T05:58:36.078" v="2671"/>
          <ac:spMkLst>
            <pc:docMk/>
            <pc:sldMk cId="3783807422" sldId="281"/>
            <ac:spMk id="7" creationId="{DD4BC49C-B8CA-6E96-922F-07F56D09D996}"/>
          </ac:spMkLst>
        </pc:spChg>
        <pc:spChg chg="add mod">
          <ac:chgData name="Thomas Lam" userId="d28e705ca1d4f49d" providerId="LiveId" clId="{6C99B5F7-EE27-49AC-A1B8-89EF78EB9882}" dt="2024-04-27T05:59:19.171" v="2721" actId="14100"/>
          <ac:spMkLst>
            <pc:docMk/>
            <pc:sldMk cId="3783807422" sldId="281"/>
            <ac:spMk id="8" creationId="{C85B7146-0116-52C6-05E6-ECF327CBB637}"/>
          </ac:spMkLst>
        </pc:spChg>
        <pc:spChg chg="add del mod">
          <ac:chgData name="Thomas Lam" userId="d28e705ca1d4f49d" providerId="LiveId" clId="{6C99B5F7-EE27-49AC-A1B8-89EF78EB9882}" dt="2024-04-27T05:58:46.261" v="2674" actId="478"/>
          <ac:spMkLst>
            <pc:docMk/>
            <pc:sldMk cId="3783807422" sldId="281"/>
            <ac:spMk id="9" creationId="{27CE2934-2990-0B92-5F97-BE7BD2758D61}"/>
          </ac:spMkLst>
        </pc:spChg>
        <pc:spChg chg="add del mod">
          <ac:chgData name="Thomas Lam" userId="d28e705ca1d4f49d" providerId="LiveId" clId="{6C99B5F7-EE27-49AC-A1B8-89EF78EB9882}" dt="2024-04-27T05:58:58.998" v="2687" actId="478"/>
          <ac:spMkLst>
            <pc:docMk/>
            <pc:sldMk cId="3783807422" sldId="281"/>
            <ac:spMk id="10" creationId="{291A35C2-8BBE-49FF-4CBD-097E15849C15}"/>
          </ac:spMkLst>
        </pc:spChg>
        <pc:spChg chg="add del mod">
          <ac:chgData name="Thomas Lam" userId="d28e705ca1d4f49d" providerId="LiveId" clId="{6C99B5F7-EE27-49AC-A1B8-89EF78EB9882}" dt="2024-04-27T05:58:58.013" v="2686" actId="478"/>
          <ac:spMkLst>
            <pc:docMk/>
            <pc:sldMk cId="3783807422" sldId="281"/>
            <ac:spMk id="11" creationId="{C22C3F49-5D89-434C-57F2-45B51129F42B}"/>
          </ac:spMkLst>
        </pc:spChg>
        <pc:spChg chg="add del mod">
          <ac:chgData name="Thomas Lam" userId="d28e705ca1d4f49d" providerId="LiveId" clId="{6C99B5F7-EE27-49AC-A1B8-89EF78EB9882}" dt="2024-04-27T05:58:57.008" v="2685" actId="478"/>
          <ac:spMkLst>
            <pc:docMk/>
            <pc:sldMk cId="3783807422" sldId="281"/>
            <ac:spMk id="12" creationId="{CB32F756-53C3-55EE-2459-62A9580B8FA9}"/>
          </ac:spMkLst>
        </pc:spChg>
        <pc:spChg chg="add del mod">
          <ac:chgData name="Thomas Lam" userId="d28e705ca1d4f49d" providerId="LiveId" clId="{6C99B5F7-EE27-49AC-A1B8-89EF78EB9882}" dt="2024-04-27T05:58:55.487" v="2684" actId="478"/>
          <ac:spMkLst>
            <pc:docMk/>
            <pc:sldMk cId="3783807422" sldId="281"/>
            <ac:spMk id="13" creationId="{4187BE84-26BA-EE03-FA62-5866E6CBED11}"/>
          </ac:spMkLst>
        </pc:spChg>
        <pc:spChg chg="add del mod">
          <ac:chgData name="Thomas Lam" userId="d28e705ca1d4f49d" providerId="LiveId" clId="{6C99B5F7-EE27-49AC-A1B8-89EF78EB9882}" dt="2024-04-27T05:58:44.518" v="2673" actId="478"/>
          <ac:spMkLst>
            <pc:docMk/>
            <pc:sldMk cId="3783807422" sldId="281"/>
            <ac:spMk id="14" creationId="{D6010B33-6EEA-2D0E-0B87-207E75642F4B}"/>
          </ac:spMkLst>
        </pc:spChg>
        <pc:picChg chg="add mod">
          <ac:chgData name="Thomas Lam" userId="d28e705ca1d4f49d" providerId="LiveId" clId="{6C99B5F7-EE27-49AC-A1B8-89EF78EB9882}" dt="2024-04-27T05:58:36.078" v="2671"/>
          <ac:picMkLst>
            <pc:docMk/>
            <pc:sldMk cId="3783807422" sldId="281"/>
            <ac:picMk id="4" creationId="{7E4D7955-6C9B-BBFB-2B25-282882AE5878}"/>
          </ac:picMkLst>
        </pc:picChg>
        <pc:picChg chg="add mod">
          <ac:chgData name="Thomas Lam" userId="d28e705ca1d4f49d" providerId="LiveId" clId="{6C99B5F7-EE27-49AC-A1B8-89EF78EB9882}" dt="2024-04-27T05:58:36.078" v="2671"/>
          <ac:picMkLst>
            <pc:docMk/>
            <pc:sldMk cId="3783807422" sldId="281"/>
            <ac:picMk id="5" creationId="{C612EDE4-13D6-561A-BB6C-3D60E92C1205}"/>
          </ac:picMkLst>
        </pc:picChg>
        <pc:picChg chg="add mod">
          <ac:chgData name="Thomas Lam" userId="d28e705ca1d4f49d" providerId="LiveId" clId="{6C99B5F7-EE27-49AC-A1B8-89EF78EB9882}" dt="2024-04-27T05:57:58.987" v="2661" actId="1076"/>
          <ac:picMkLst>
            <pc:docMk/>
            <pc:sldMk cId="3783807422" sldId="281"/>
            <ac:picMk id="6146" creationId="{81FC5196-ADB0-768A-F5C4-929AB9E17FA7}"/>
          </ac:picMkLst>
        </pc:picChg>
      </pc:sldChg>
      <pc:sldChg chg="modSp new del mod">
        <pc:chgData name="Thomas Lam" userId="d28e705ca1d4f49d" providerId="LiveId" clId="{6C99B5F7-EE27-49AC-A1B8-89EF78EB9882}" dt="2024-04-27T06:03:08.230" v="2776" actId="47"/>
        <pc:sldMkLst>
          <pc:docMk/>
          <pc:sldMk cId="1424081279" sldId="282"/>
        </pc:sldMkLst>
        <pc:spChg chg="mod">
          <ac:chgData name="Thomas Lam" userId="d28e705ca1d4f49d" providerId="LiveId" clId="{6C99B5F7-EE27-49AC-A1B8-89EF78EB9882}" dt="2024-04-27T06:03:04.108" v="2775" actId="20577"/>
          <ac:spMkLst>
            <pc:docMk/>
            <pc:sldMk cId="1424081279" sldId="282"/>
            <ac:spMk id="2" creationId="{926DF24A-9429-5371-5EB7-987756F8B969}"/>
          </ac:spMkLst>
        </pc:spChg>
      </pc:sldChg>
      <pc:sldChg chg="addSp modSp new mod">
        <pc:chgData name="Thomas Lam" userId="d28e705ca1d4f49d" providerId="LiveId" clId="{6C99B5F7-EE27-49AC-A1B8-89EF78EB9882}" dt="2024-04-27T06:04:06.239" v="2919" actId="20577"/>
        <pc:sldMkLst>
          <pc:docMk/>
          <pc:sldMk cId="2974591635" sldId="282"/>
        </pc:sldMkLst>
        <pc:spChg chg="mod">
          <ac:chgData name="Thomas Lam" userId="d28e705ca1d4f49d" providerId="LiveId" clId="{6C99B5F7-EE27-49AC-A1B8-89EF78EB9882}" dt="2024-04-27T06:03:30.444" v="2829" actId="1076"/>
          <ac:spMkLst>
            <pc:docMk/>
            <pc:sldMk cId="2974591635" sldId="282"/>
            <ac:spMk id="2" creationId="{B219040B-7F55-3684-CCFB-04F9DF84AE92}"/>
          </ac:spMkLst>
        </pc:spChg>
        <pc:spChg chg="add mod">
          <ac:chgData name="Thomas Lam" userId="d28e705ca1d4f49d" providerId="LiveId" clId="{6C99B5F7-EE27-49AC-A1B8-89EF78EB9882}" dt="2024-04-27T06:04:06.239" v="2919" actId="20577"/>
          <ac:spMkLst>
            <pc:docMk/>
            <pc:sldMk cId="2974591635" sldId="282"/>
            <ac:spMk id="3" creationId="{343FB677-75B7-CEC2-5E84-5FFE43984C1B}"/>
          </ac:spMkLst>
        </pc:spChg>
        <pc:picChg chg="add mod">
          <ac:chgData name="Thomas Lam" userId="d28e705ca1d4f49d" providerId="LiveId" clId="{6C99B5F7-EE27-49AC-A1B8-89EF78EB9882}" dt="2024-04-27T06:03:32.683" v="2830" actId="1076"/>
          <ac:picMkLst>
            <pc:docMk/>
            <pc:sldMk cId="2974591635" sldId="282"/>
            <ac:picMk id="8194" creationId="{CB85CDA9-6295-1A4D-6495-A4BB41DB087D}"/>
          </ac:picMkLst>
        </pc:picChg>
      </pc:sldChg>
      <pc:sldChg chg="addSp modSp new mod modAnim">
        <pc:chgData name="Thomas Lam" userId="d28e705ca1d4f49d" providerId="LiveId" clId="{6C99B5F7-EE27-49AC-A1B8-89EF78EB9882}" dt="2024-04-28T06:43:36.787" v="9793"/>
        <pc:sldMkLst>
          <pc:docMk/>
          <pc:sldMk cId="1815437820" sldId="283"/>
        </pc:sldMkLst>
        <pc:spChg chg="mod">
          <ac:chgData name="Thomas Lam" userId="d28e705ca1d4f49d" providerId="LiveId" clId="{6C99B5F7-EE27-49AC-A1B8-89EF78EB9882}" dt="2024-04-27T23:25:03.778" v="3571" actId="1035"/>
          <ac:spMkLst>
            <pc:docMk/>
            <pc:sldMk cId="1815437820" sldId="283"/>
            <ac:spMk id="2" creationId="{1A682517-2C92-9E66-9208-87B660256F62}"/>
          </ac:spMkLst>
        </pc:spChg>
        <pc:spChg chg="mod">
          <ac:chgData name="Thomas Lam" userId="d28e705ca1d4f49d" providerId="LiveId" clId="{6C99B5F7-EE27-49AC-A1B8-89EF78EB9882}" dt="2024-04-28T06:43:12.238" v="9784" actId="14100"/>
          <ac:spMkLst>
            <pc:docMk/>
            <pc:sldMk cId="1815437820" sldId="283"/>
            <ac:spMk id="3" creationId="{28A759A6-93CD-2BFD-9F99-24088A64DA0C}"/>
          </ac:spMkLst>
        </pc:spChg>
        <pc:spChg chg="add mod">
          <ac:chgData name="Thomas Lam" userId="d28e705ca1d4f49d" providerId="LiveId" clId="{6C99B5F7-EE27-49AC-A1B8-89EF78EB9882}" dt="2024-04-28T06:43:24.644" v="9791" actId="1076"/>
          <ac:spMkLst>
            <pc:docMk/>
            <pc:sldMk cId="1815437820" sldId="283"/>
            <ac:spMk id="11" creationId="{B1763B11-F43A-EC0B-48C1-0F81D2270EEA}"/>
          </ac:spMkLst>
        </pc:spChg>
        <pc:picChg chg="add mod">
          <ac:chgData name="Thomas Lam" userId="d28e705ca1d4f49d" providerId="LiveId" clId="{6C99B5F7-EE27-49AC-A1B8-89EF78EB9882}" dt="2024-04-27T23:27:15.745" v="3698" actId="1035"/>
          <ac:picMkLst>
            <pc:docMk/>
            <pc:sldMk cId="1815437820" sldId="283"/>
            <ac:picMk id="9218" creationId="{8927B0B8-23AC-616F-5FCE-958AC7D3C029}"/>
          </ac:picMkLst>
        </pc:picChg>
        <pc:picChg chg="add mod">
          <ac:chgData name="Thomas Lam" userId="d28e705ca1d4f49d" providerId="LiveId" clId="{6C99B5F7-EE27-49AC-A1B8-89EF78EB9882}" dt="2024-04-27T23:27:15.745" v="3698" actId="1035"/>
          <ac:picMkLst>
            <pc:docMk/>
            <pc:sldMk cId="1815437820" sldId="283"/>
            <ac:picMk id="9220" creationId="{FCCFAB5C-C8F6-535B-F2EE-45FB6FE81D45}"/>
          </ac:picMkLst>
        </pc:picChg>
        <pc:cxnChg chg="add mod">
          <ac:chgData name="Thomas Lam" userId="d28e705ca1d4f49d" providerId="LiveId" clId="{6C99B5F7-EE27-49AC-A1B8-89EF78EB9882}" dt="2024-04-27T23:28:57.411" v="3830" actId="14100"/>
          <ac:cxnSpMkLst>
            <pc:docMk/>
            <pc:sldMk cId="1815437820" sldId="283"/>
            <ac:cxnSpMk id="5" creationId="{6071ADCE-3E43-34F8-36BC-3829E3C72089}"/>
          </ac:cxnSpMkLst>
        </pc:cxnChg>
        <pc:cxnChg chg="add mod">
          <ac:chgData name="Thomas Lam" userId="d28e705ca1d4f49d" providerId="LiveId" clId="{6C99B5F7-EE27-49AC-A1B8-89EF78EB9882}" dt="2024-04-27T23:28:49.836" v="3829" actId="14100"/>
          <ac:cxnSpMkLst>
            <pc:docMk/>
            <pc:sldMk cId="1815437820" sldId="283"/>
            <ac:cxnSpMk id="6" creationId="{848D5ED7-FD5D-62E4-623C-1A656232A513}"/>
          </ac:cxnSpMkLst>
        </pc:cxnChg>
      </pc:sldChg>
      <pc:sldChg chg="addSp modSp new mod modAnim">
        <pc:chgData name="Thomas Lam" userId="d28e705ca1d4f49d" providerId="LiveId" clId="{6C99B5F7-EE27-49AC-A1B8-89EF78EB9882}" dt="2024-04-28T01:39:07.866" v="4503"/>
        <pc:sldMkLst>
          <pc:docMk/>
          <pc:sldMk cId="518770394" sldId="284"/>
        </pc:sldMkLst>
        <pc:spChg chg="mod">
          <ac:chgData name="Thomas Lam" userId="d28e705ca1d4f49d" providerId="LiveId" clId="{6C99B5F7-EE27-49AC-A1B8-89EF78EB9882}" dt="2024-04-27T23:31:41.140" v="4028" actId="20577"/>
          <ac:spMkLst>
            <pc:docMk/>
            <pc:sldMk cId="518770394" sldId="284"/>
            <ac:spMk id="2" creationId="{167FA22C-19D3-7A7B-86F1-784FA976C976}"/>
          </ac:spMkLst>
        </pc:spChg>
        <pc:spChg chg="mod">
          <ac:chgData name="Thomas Lam" userId="d28e705ca1d4f49d" providerId="LiveId" clId="{6C99B5F7-EE27-49AC-A1B8-89EF78EB9882}" dt="2024-04-28T01:38:26.417" v="4496" actId="1076"/>
          <ac:spMkLst>
            <pc:docMk/>
            <pc:sldMk cId="518770394" sldId="284"/>
            <ac:spMk id="3" creationId="{20C2BF45-83F4-6DF0-9852-F7C70E1EAFCC}"/>
          </ac:spMkLst>
        </pc:spChg>
        <pc:spChg chg="add mod">
          <ac:chgData name="Thomas Lam" userId="d28e705ca1d4f49d" providerId="LiveId" clId="{6C99B5F7-EE27-49AC-A1B8-89EF78EB9882}" dt="2024-04-27T23:49:04.395" v="4113" actId="1076"/>
          <ac:spMkLst>
            <pc:docMk/>
            <pc:sldMk cId="518770394" sldId="284"/>
            <ac:spMk id="4" creationId="{96F50458-0F63-A1E8-EC99-DCEA80315BC4}"/>
          </ac:spMkLst>
        </pc:spChg>
        <pc:spChg chg="add mod">
          <ac:chgData name="Thomas Lam" userId="d28e705ca1d4f49d" providerId="LiveId" clId="{6C99B5F7-EE27-49AC-A1B8-89EF78EB9882}" dt="2024-04-27T23:49:01.285" v="4112" actId="1076"/>
          <ac:spMkLst>
            <pc:docMk/>
            <pc:sldMk cId="518770394" sldId="284"/>
            <ac:spMk id="5" creationId="{24D3A9FC-725A-99C2-FB11-32211AB19D78}"/>
          </ac:spMkLst>
        </pc:spChg>
        <pc:spChg chg="add mod">
          <ac:chgData name="Thomas Lam" userId="d28e705ca1d4f49d" providerId="LiveId" clId="{6C99B5F7-EE27-49AC-A1B8-89EF78EB9882}" dt="2024-04-28T01:38:31.995" v="4497" actId="1076"/>
          <ac:spMkLst>
            <pc:docMk/>
            <pc:sldMk cId="518770394" sldId="284"/>
            <ac:spMk id="6" creationId="{306542DB-7296-5800-4404-C81B47CD5BC1}"/>
          </ac:spMkLst>
        </pc:spChg>
        <pc:picChg chg="add mod">
          <ac:chgData name="Thomas Lam" userId="d28e705ca1d4f49d" providerId="LiveId" clId="{6C99B5F7-EE27-49AC-A1B8-89EF78EB9882}" dt="2024-04-27T23:48:09.056" v="4106" actId="1076"/>
          <ac:picMkLst>
            <pc:docMk/>
            <pc:sldMk cId="518770394" sldId="284"/>
            <ac:picMk id="10242" creationId="{3677ADA2-7BA6-4C48-0F8D-D850AE0D5419}"/>
          </ac:picMkLst>
        </pc:picChg>
        <pc:picChg chg="add mod">
          <ac:chgData name="Thomas Lam" userId="d28e705ca1d4f49d" providerId="LiveId" clId="{6C99B5F7-EE27-49AC-A1B8-89EF78EB9882}" dt="2024-04-27T23:50:26.300" v="4129" actId="1036"/>
          <ac:picMkLst>
            <pc:docMk/>
            <pc:sldMk cId="518770394" sldId="284"/>
            <ac:picMk id="10244" creationId="{A9DC8D8D-89F6-C4CF-D87F-AB56AAA59560}"/>
          </ac:picMkLst>
        </pc:picChg>
        <pc:picChg chg="add mod">
          <ac:chgData name="Thomas Lam" userId="d28e705ca1d4f49d" providerId="LiveId" clId="{6C99B5F7-EE27-49AC-A1B8-89EF78EB9882}" dt="2024-04-27T23:49:36.340" v="4115" actId="1076"/>
          <ac:picMkLst>
            <pc:docMk/>
            <pc:sldMk cId="518770394" sldId="284"/>
            <ac:picMk id="10246" creationId="{7BBE82F6-432E-7E6C-E491-159768E0475F}"/>
          </ac:picMkLst>
        </pc:picChg>
        <pc:picChg chg="add mod">
          <ac:chgData name="Thomas Lam" userId="d28e705ca1d4f49d" providerId="LiveId" clId="{6C99B5F7-EE27-49AC-A1B8-89EF78EB9882}" dt="2024-04-27T23:50:26.300" v="4129" actId="1036"/>
          <ac:picMkLst>
            <pc:docMk/>
            <pc:sldMk cId="518770394" sldId="284"/>
            <ac:picMk id="10248" creationId="{BE431558-FCF7-492B-A1F0-4E091FDC9E1F}"/>
          </ac:picMkLst>
        </pc:picChg>
      </pc:sldChg>
      <pc:sldChg chg="addSp modSp new mod modAnim">
        <pc:chgData name="Thomas Lam" userId="d28e705ca1d4f49d" providerId="LiveId" clId="{6C99B5F7-EE27-49AC-A1B8-89EF78EB9882}" dt="2024-04-28T01:46:03.314" v="4997"/>
        <pc:sldMkLst>
          <pc:docMk/>
          <pc:sldMk cId="3564097556" sldId="285"/>
        </pc:sldMkLst>
        <pc:spChg chg="mod">
          <ac:chgData name="Thomas Lam" userId="d28e705ca1d4f49d" providerId="LiveId" clId="{6C99B5F7-EE27-49AC-A1B8-89EF78EB9882}" dt="2024-04-28T01:44:10.072" v="4951" actId="1035"/>
          <ac:spMkLst>
            <pc:docMk/>
            <pc:sldMk cId="3564097556" sldId="285"/>
            <ac:spMk id="2" creationId="{B5CBD6CA-D8B6-FB46-279C-AD31404259A7}"/>
          </ac:spMkLst>
        </pc:spChg>
        <pc:spChg chg="mod">
          <ac:chgData name="Thomas Lam" userId="d28e705ca1d4f49d" providerId="LiveId" clId="{6C99B5F7-EE27-49AC-A1B8-89EF78EB9882}" dt="2024-04-28T01:44:10.072" v="4951" actId="1035"/>
          <ac:spMkLst>
            <pc:docMk/>
            <pc:sldMk cId="3564097556" sldId="285"/>
            <ac:spMk id="3" creationId="{EA9FF326-C34E-4078-4D24-7A448D8E85F1}"/>
          </ac:spMkLst>
        </pc:spChg>
        <pc:spChg chg="add mod">
          <ac:chgData name="Thomas Lam" userId="d28e705ca1d4f49d" providerId="LiveId" clId="{6C99B5F7-EE27-49AC-A1B8-89EF78EB9882}" dt="2024-04-28T01:45:26.557" v="4991" actId="1076"/>
          <ac:spMkLst>
            <pc:docMk/>
            <pc:sldMk cId="3564097556" sldId="285"/>
            <ac:spMk id="4" creationId="{6CAE7D1B-833A-283F-3C8D-75DC3227CC82}"/>
          </ac:spMkLst>
        </pc:spChg>
        <pc:picChg chg="add mod">
          <ac:chgData name="Thomas Lam" userId="d28e705ca1d4f49d" providerId="LiveId" clId="{6C99B5F7-EE27-49AC-A1B8-89EF78EB9882}" dt="2024-04-28T01:44:10.072" v="4951" actId="1035"/>
          <ac:picMkLst>
            <pc:docMk/>
            <pc:sldMk cId="3564097556" sldId="285"/>
            <ac:picMk id="11266" creationId="{30D0174E-A9A7-1F2F-68BA-8DA4DD114C51}"/>
          </ac:picMkLst>
        </pc:picChg>
        <pc:picChg chg="add mod">
          <ac:chgData name="Thomas Lam" userId="d28e705ca1d4f49d" providerId="LiveId" clId="{6C99B5F7-EE27-49AC-A1B8-89EF78EB9882}" dt="2024-04-28T01:44:10.072" v="4951" actId="1035"/>
          <ac:picMkLst>
            <pc:docMk/>
            <pc:sldMk cId="3564097556" sldId="285"/>
            <ac:picMk id="11268" creationId="{6543A1F3-00DB-7D85-431B-7E8E65250BAF}"/>
          </ac:picMkLst>
        </pc:picChg>
        <pc:cxnChg chg="add mod">
          <ac:chgData name="Thomas Lam" userId="d28e705ca1d4f49d" providerId="LiveId" clId="{6C99B5F7-EE27-49AC-A1B8-89EF78EB9882}" dt="2024-04-28T01:45:31.211" v="4992" actId="14100"/>
          <ac:cxnSpMkLst>
            <pc:docMk/>
            <pc:sldMk cId="3564097556" sldId="285"/>
            <ac:cxnSpMk id="6" creationId="{73F21BC8-C53F-CCC1-B07C-862286C37A3D}"/>
          </ac:cxnSpMkLst>
        </pc:cxnChg>
      </pc:sldChg>
      <pc:sldChg chg="addSp modSp new mod">
        <pc:chgData name="Thomas Lam" userId="d28e705ca1d4f49d" providerId="LiveId" clId="{6C99B5F7-EE27-49AC-A1B8-89EF78EB9882}" dt="2024-04-28T01:51:17.067" v="5368" actId="1035"/>
        <pc:sldMkLst>
          <pc:docMk/>
          <pc:sldMk cId="1054771002" sldId="286"/>
        </pc:sldMkLst>
        <pc:spChg chg="mod">
          <ac:chgData name="Thomas Lam" userId="d28e705ca1d4f49d" providerId="LiveId" clId="{6C99B5F7-EE27-49AC-A1B8-89EF78EB9882}" dt="2024-04-28T01:51:17.067" v="5368" actId="1035"/>
          <ac:spMkLst>
            <pc:docMk/>
            <pc:sldMk cId="1054771002" sldId="286"/>
            <ac:spMk id="2" creationId="{0D87C395-605F-D9BE-38CB-1269CD29F5D3}"/>
          </ac:spMkLst>
        </pc:spChg>
        <pc:spChg chg="mod">
          <ac:chgData name="Thomas Lam" userId="d28e705ca1d4f49d" providerId="LiveId" clId="{6C99B5F7-EE27-49AC-A1B8-89EF78EB9882}" dt="2024-04-28T01:51:09.397" v="5361" actId="1035"/>
          <ac:spMkLst>
            <pc:docMk/>
            <pc:sldMk cId="1054771002" sldId="286"/>
            <ac:spMk id="3" creationId="{081D7DBF-4082-85A3-8617-FCBAD11C51C1}"/>
          </ac:spMkLst>
        </pc:spChg>
        <pc:spChg chg="add mod">
          <ac:chgData name="Thomas Lam" userId="d28e705ca1d4f49d" providerId="LiveId" clId="{6C99B5F7-EE27-49AC-A1B8-89EF78EB9882}" dt="2024-04-28T01:51:13.738" v="5362" actId="122"/>
          <ac:spMkLst>
            <pc:docMk/>
            <pc:sldMk cId="1054771002" sldId="286"/>
            <ac:spMk id="5" creationId="{E9471E0C-21E3-DA9F-4037-65FE888F4413}"/>
          </ac:spMkLst>
        </pc:spChg>
        <pc:graphicFrameChg chg="add mod modGraphic">
          <ac:chgData name="Thomas Lam" userId="d28e705ca1d4f49d" providerId="LiveId" clId="{6C99B5F7-EE27-49AC-A1B8-89EF78EB9882}" dt="2024-04-28T01:51:09.397" v="5361" actId="1035"/>
          <ac:graphicFrameMkLst>
            <pc:docMk/>
            <pc:sldMk cId="1054771002" sldId="286"/>
            <ac:graphicFrameMk id="4" creationId="{A1170AE8-D2B8-92AA-0A05-87C9305C25B9}"/>
          </ac:graphicFrameMkLst>
        </pc:graphicFrameChg>
      </pc:sldChg>
      <pc:sldChg chg="modSp new mod">
        <pc:chgData name="Thomas Lam" userId="d28e705ca1d4f49d" providerId="LiveId" clId="{6C99B5F7-EE27-49AC-A1B8-89EF78EB9882}" dt="2024-04-28T06:47:40.928" v="9813" actId="20577"/>
        <pc:sldMkLst>
          <pc:docMk/>
          <pc:sldMk cId="3410774815" sldId="287"/>
        </pc:sldMkLst>
        <pc:spChg chg="mod">
          <ac:chgData name="Thomas Lam" userId="d28e705ca1d4f49d" providerId="LiveId" clId="{6C99B5F7-EE27-49AC-A1B8-89EF78EB9882}" dt="2024-04-28T06:47:40.928" v="9813" actId="20577"/>
          <ac:spMkLst>
            <pc:docMk/>
            <pc:sldMk cId="3410774815" sldId="287"/>
            <ac:spMk id="2" creationId="{237CF3C7-8542-BCD7-5249-86C5287D57DF}"/>
          </ac:spMkLst>
        </pc:spChg>
        <pc:spChg chg="mod">
          <ac:chgData name="Thomas Lam" userId="d28e705ca1d4f49d" providerId="LiveId" clId="{6C99B5F7-EE27-49AC-A1B8-89EF78EB9882}" dt="2024-04-28T01:53:28.359" v="5439" actId="114"/>
          <ac:spMkLst>
            <pc:docMk/>
            <pc:sldMk cId="3410774815" sldId="287"/>
            <ac:spMk id="3" creationId="{C0656704-F720-DA12-E3B7-05BA41C91F74}"/>
          </ac:spMkLst>
        </pc:spChg>
      </pc:sldChg>
      <pc:sldChg chg="addSp modSp new mod">
        <pc:chgData name="Thomas Lam" userId="d28e705ca1d4f49d" providerId="LiveId" clId="{6C99B5F7-EE27-49AC-A1B8-89EF78EB9882}" dt="2024-04-28T02:07:28.965" v="5650" actId="1076"/>
        <pc:sldMkLst>
          <pc:docMk/>
          <pc:sldMk cId="1816171624" sldId="288"/>
        </pc:sldMkLst>
        <pc:spChg chg="mod">
          <ac:chgData name="Thomas Lam" userId="d28e705ca1d4f49d" providerId="LiveId" clId="{6C99B5F7-EE27-49AC-A1B8-89EF78EB9882}" dt="2024-04-28T02:02:14.520" v="5541" actId="20577"/>
          <ac:spMkLst>
            <pc:docMk/>
            <pc:sldMk cId="1816171624" sldId="288"/>
            <ac:spMk id="2" creationId="{BDC30C0F-8226-8733-CDC1-3DA42BE744E1}"/>
          </ac:spMkLst>
        </pc:spChg>
        <pc:spChg chg="mod">
          <ac:chgData name="Thomas Lam" userId="d28e705ca1d4f49d" providerId="LiveId" clId="{6C99B5F7-EE27-49AC-A1B8-89EF78EB9882}" dt="2024-04-28T02:02:19.995" v="5566" actId="20577"/>
          <ac:spMkLst>
            <pc:docMk/>
            <pc:sldMk cId="1816171624" sldId="288"/>
            <ac:spMk id="3" creationId="{0B0F7D3C-D697-7CBA-9EF6-AA306115B0E0}"/>
          </ac:spMkLst>
        </pc:spChg>
        <pc:picChg chg="add mod">
          <ac:chgData name="Thomas Lam" userId="d28e705ca1d4f49d" providerId="LiveId" clId="{6C99B5F7-EE27-49AC-A1B8-89EF78EB9882}" dt="2024-04-28T02:04:38.995" v="5584" actId="1076"/>
          <ac:picMkLst>
            <pc:docMk/>
            <pc:sldMk cId="1816171624" sldId="288"/>
            <ac:picMk id="5" creationId="{CD3D10F5-9304-6775-A267-38B410B8619D}"/>
          </ac:picMkLst>
        </pc:picChg>
        <pc:picChg chg="add mod">
          <ac:chgData name="Thomas Lam" userId="d28e705ca1d4f49d" providerId="LiveId" clId="{6C99B5F7-EE27-49AC-A1B8-89EF78EB9882}" dt="2024-04-28T02:07:28.965" v="5650" actId="1076"/>
          <ac:picMkLst>
            <pc:docMk/>
            <pc:sldMk cId="1816171624" sldId="288"/>
            <ac:picMk id="7" creationId="{62EF82BF-A81F-7A9D-8612-5757F3F859F3}"/>
          </ac:picMkLst>
        </pc:picChg>
      </pc:sldChg>
      <pc:sldChg chg="addSp delSp modSp add mod">
        <pc:chgData name="Thomas Lam" userId="d28e705ca1d4f49d" providerId="LiveId" clId="{6C99B5F7-EE27-49AC-A1B8-89EF78EB9882}" dt="2024-04-28T02:07:42.493" v="5653" actId="478"/>
        <pc:sldMkLst>
          <pc:docMk/>
          <pc:sldMk cId="2835343982" sldId="289"/>
        </pc:sldMkLst>
        <pc:spChg chg="mod">
          <ac:chgData name="Thomas Lam" userId="d28e705ca1d4f49d" providerId="LiveId" clId="{6C99B5F7-EE27-49AC-A1B8-89EF78EB9882}" dt="2024-04-28T02:02:45.054" v="5574" actId="20577"/>
          <ac:spMkLst>
            <pc:docMk/>
            <pc:sldMk cId="2835343982" sldId="289"/>
            <ac:spMk id="2" creationId="{BDC30C0F-8226-8733-CDC1-3DA42BE744E1}"/>
          </ac:spMkLst>
        </pc:spChg>
        <pc:spChg chg="mod">
          <ac:chgData name="Thomas Lam" userId="d28e705ca1d4f49d" providerId="LiveId" clId="{6C99B5F7-EE27-49AC-A1B8-89EF78EB9882}" dt="2024-04-28T02:04:49.768" v="5626" actId="20577"/>
          <ac:spMkLst>
            <pc:docMk/>
            <pc:sldMk cId="2835343982" sldId="289"/>
            <ac:spMk id="3" creationId="{0B0F7D3C-D697-7CBA-9EF6-AA306115B0E0}"/>
          </ac:spMkLst>
        </pc:spChg>
        <pc:picChg chg="del">
          <ac:chgData name="Thomas Lam" userId="d28e705ca1d4f49d" providerId="LiveId" clId="{6C99B5F7-EE27-49AC-A1B8-89EF78EB9882}" dt="2024-04-28T02:04:29.936" v="5575" actId="478"/>
          <ac:picMkLst>
            <pc:docMk/>
            <pc:sldMk cId="2835343982" sldId="289"/>
            <ac:picMk id="5" creationId="{CD3D10F5-9304-6775-A267-38B410B8619D}"/>
          </ac:picMkLst>
        </pc:picChg>
        <pc:picChg chg="add mod">
          <ac:chgData name="Thomas Lam" userId="d28e705ca1d4f49d" providerId="LiveId" clId="{6C99B5F7-EE27-49AC-A1B8-89EF78EB9882}" dt="2024-04-28T02:04:37.231" v="5583" actId="1076"/>
          <ac:picMkLst>
            <pc:docMk/>
            <pc:sldMk cId="2835343982" sldId="289"/>
            <ac:picMk id="6" creationId="{A0759D8D-927C-88D1-DB33-E240F4B118CF}"/>
          </ac:picMkLst>
        </pc:picChg>
        <pc:picChg chg="add mod">
          <ac:chgData name="Thomas Lam" userId="d28e705ca1d4f49d" providerId="LiveId" clId="{6C99B5F7-EE27-49AC-A1B8-89EF78EB9882}" dt="2024-04-28T02:07:38.906" v="5652" actId="1076"/>
          <ac:picMkLst>
            <pc:docMk/>
            <pc:sldMk cId="2835343982" sldId="289"/>
            <ac:picMk id="8" creationId="{F4B505D7-1D4F-EEEE-4C0E-CA4333335052}"/>
          </ac:picMkLst>
        </pc:picChg>
        <pc:picChg chg="add del mod">
          <ac:chgData name="Thomas Lam" userId="d28e705ca1d4f49d" providerId="LiveId" clId="{6C99B5F7-EE27-49AC-A1B8-89EF78EB9882}" dt="2024-04-28T02:07:42.493" v="5653" actId="478"/>
          <ac:picMkLst>
            <pc:docMk/>
            <pc:sldMk cId="2835343982" sldId="289"/>
            <ac:picMk id="9" creationId="{22FB7269-FCFF-B9F1-90D6-4DAFC1A9F732}"/>
          </ac:picMkLst>
        </pc:picChg>
      </pc:sldChg>
      <pc:sldChg chg="addSp delSp modSp add mod">
        <pc:chgData name="Thomas Lam" userId="d28e705ca1d4f49d" providerId="LiveId" clId="{6C99B5F7-EE27-49AC-A1B8-89EF78EB9882}" dt="2024-04-28T02:08:09.264" v="5658" actId="478"/>
        <pc:sldMkLst>
          <pc:docMk/>
          <pc:sldMk cId="1753397547" sldId="290"/>
        </pc:sldMkLst>
        <pc:spChg chg="mod">
          <ac:chgData name="Thomas Lam" userId="d28e705ca1d4f49d" providerId="LiveId" clId="{6C99B5F7-EE27-49AC-A1B8-89EF78EB9882}" dt="2024-04-28T02:04:59.943" v="5629" actId="20577"/>
          <ac:spMkLst>
            <pc:docMk/>
            <pc:sldMk cId="1753397547" sldId="290"/>
            <ac:spMk id="2" creationId="{BDC30C0F-8226-8733-CDC1-3DA42BE744E1}"/>
          </ac:spMkLst>
        </pc:spChg>
        <pc:spChg chg="mod">
          <ac:chgData name="Thomas Lam" userId="d28e705ca1d4f49d" providerId="LiveId" clId="{6C99B5F7-EE27-49AC-A1B8-89EF78EB9882}" dt="2024-04-28T02:05:06.695" v="5639" actId="20577"/>
          <ac:spMkLst>
            <pc:docMk/>
            <pc:sldMk cId="1753397547" sldId="290"/>
            <ac:spMk id="3" creationId="{0B0F7D3C-D697-7CBA-9EF6-AA306115B0E0}"/>
          </ac:spMkLst>
        </pc:spChg>
        <pc:picChg chg="add mod">
          <ac:chgData name="Thomas Lam" userId="d28e705ca1d4f49d" providerId="LiveId" clId="{6C99B5F7-EE27-49AC-A1B8-89EF78EB9882}" dt="2024-04-28T02:05:28.883" v="5644" actId="1076"/>
          <ac:picMkLst>
            <pc:docMk/>
            <pc:sldMk cId="1753397547" sldId="290"/>
            <ac:picMk id="5" creationId="{310D8BBB-C0CA-BD03-51E7-6ADD44DAE165}"/>
          </ac:picMkLst>
        </pc:picChg>
        <pc:picChg chg="del">
          <ac:chgData name="Thomas Lam" userId="d28e705ca1d4f49d" providerId="LiveId" clId="{6C99B5F7-EE27-49AC-A1B8-89EF78EB9882}" dt="2024-04-28T02:05:24.368" v="5640" actId="478"/>
          <ac:picMkLst>
            <pc:docMk/>
            <pc:sldMk cId="1753397547" sldId="290"/>
            <ac:picMk id="6" creationId="{A0759D8D-927C-88D1-DB33-E240F4B118CF}"/>
          </ac:picMkLst>
        </pc:picChg>
        <pc:picChg chg="add del mod">
          <ac:chgData name="Thomas Lam" userId="d28e705ca1d4f49d" providerId="LiveId" clId="{6C99B5F7-EE27-49AC-A1B8-89EF78EB9882}" dt="2024-04-28T02:08:09.264" v="5658" actId="478"/>
          <ac:picMkLst>
            <pc:docMk/>
            <pc:sldMk cId="1753397547" sldId="290"/>
            <ac:picMk id="7" creationId="{DA8E8080-33A2-11D8-24B9-3126D6F735D0}"/>
          </ac:picMkLst>
        </pc:picChg>
        <pc:picChg chg="add mod ord">
          <ac:chgData name="Thomas Lam" userId="d28e705ca1d4f49d" providerId="LiveId" clId="{6C99B5F7-EE27-49AC-A1B8-89EF78EB9882}" dt="2024-04-28T02:08:06.872" v="5657" actId="171"/>
          <ac:picMkLst>
            <pc:docMk/>
            <pc:sldMk cId="1753397547" sldId="290"/>
            <ac:picMk id="9" creationId="{D0EFD0B5-DB20-43F9-D26D-C9BAFF3B7901}"/>
          </ac:picMkLst>
        </pc:picChg>
      </pc:sldChg>
      <pc:sldChg chg="addSp modSp new mod">
        <pc:chgData name="Thomas Lam" userId="d28e705ca1d4f49d" providerId="LiveId" clId="{6C99B5F7-EE27-49AC-A1B8-89EF78EB9882}" dt="2024-04-28T02:14:27.407" v="6043" actId="20577"/>
        <pc:sldMkLst>
          <pc:docMk/>
          <pc:sldMk cId="2049137910" sldId="291"/>
        </pc:sldMkLst>
        <pc:spChg chg="mod">
          <ac:chgData name="Thomas Lam" userId="d28e705ca1d4f49d" providerId="LiveId" clId="{6C99B5F7-EE27-49AC-A1B8-89EF78EB9882}" dt="2024-04-28T02:13:22.240" v="5861" actId="1076"/>
          <ac:spMkLst>
            <pc:docMk/>
            <pc:sldMk cId="2049137910" sldId="291"/>
            <ac:spMk id="2" creationId="{E4BBEAF8-BA4A-2A65-E40A-2262A963C1FD}"/>
          </ac:spMkLst>
        </pc:spChg>
        <pc:spChg chg="mod">
          <ac:chgData name="Thomas Lam" userId="d28e705ca1d4f49d" providerId="LiveId" clId="{6C99B5F7-EE27-49AC-A1B8-89EF78EB9882}" dt="2024-04-28T02:14:27.407" v="6043" actId="20577"/>
          <ac:spMkLst>
            <pc:docMk/>
            <pc:sldMk cId="2049137910" sldId="291"/>
            <ac:spMk id="3" creationId="{6B11ED40-3627-E956-0FDA-EC915431D437}"/>
          </ac:spMkLst>
        </pc:spChg>
        <pc:picChg chg="add mod">
          <ac:chgData name="Thomas Lam" userId="d28e705ca1d4f49d" providerId="LiveId" clId="{6C99B5F7-EE27-49AC-A1B8-89EF78EB9882}" dt="2024-04-28T02:13:19.467" v="5860" actId="1076"/>
          <ac:picMkLst>
            <pc:docMk/>
            <pc:sldMk cId="2049137910" sldId="291"/>
            <ac:picMk id="5" creationId="{5AA1A0D9-C368-9D47-FC3B-C6D28C715FF1}"/>
          </ac:picMkLst>
        </pc:picChg>
      </pc:sldChg>
      <pc:sldChg chg="new del">
        <pc:chgData name="Thomas Lam" userId="d28e705ca1d4f49d" providerId="LiveId" clId="{6C99B5F7-EE27-49AC-A1B8-89EF78EB9882}" dt="2024-04-28T02:08:46.050" v="5660" actId="47"/>
        <pc:sldMkLst>
          <pc:docMk/>
          <pc:sldMk cId="2844778496" sldId="291"/>
        </pc:sldMkLst>
      </pc:sldChg>
      <pc:sldChg chg="addSp delSp modSp add mod">
        <pc:chgData name="Thomas Lam" userId="d28e705ca1d4f49d" providerId="LiveId" clId="{6C99B5F7-EE27-49AC-A1B8-89EF78EB9882}" dt="2024-04-28T02:17:04.785" v="6401" actId="1076"/>
        <pc:sldMkLst>
          <pc:docMk/>
          <pc:sldMk cId="1937802514" sldId="292"/>
        </pc:sldMkLst>
        <pc:spChg chg="mod">
          <ac:chgData name="Thomas Lam" userId="d28e705ca1d4f49d" providerId="LiveId" clId="{6C99B5F7-EE27-49AC-A1B8-89EF78EB9882}" dt="2024-04-28T02:15:37.415" v="6390" actId="113"/>
          <ac:spMkLst>
            <pc:docMk/>
            <pc:sldMk cId="1937802514" sldId="292"/>
            <ac:spMk id="3" creationId="{6B11ED40-3627-E956-0FDA-EC915431D437}"/>
          </ac:spMkLst>
        </pc:spChg>
        <pc:picChg chg="del">
          <ac:chgData name="Thomas Lam" userId="d28e705ca1d4f49d" providerId="LiveId" clId="{6C99B5F7-EE27-49AC-A1B8-89EF78EB9882}" dt="2024-04-28T02:16:37.490" v="6395" actId="478"/>
          <ac:picMkLst>
            <pc:docMk/>
            <pc:sldMk cId="1937802514" sldId="292"/>
            <ac:picMk id="5" creationId="{5AA1A0D9-C368-9D47-FC3B-C6D28C715FF1}"/>
          </ac:picMkLst>
        </pc:picChg>
        <pc:picChg chg="add mod modCrop">
          <ac:chgData name="Thomas Lam" userId="d28e705ca1d4f49d" providerId="LiveId" clId="{6C99B5F7-EE27-49AC-A1B8-89EF78EB9882}" dt="2024-04-28T02:17:04.785" v="6401" actId="1076"/>
          <ac:picMkLst>
            <pc:docMk/>
            <pc:sldMk cId="1937802514" sldId="292"/>
            <ac:picMk id="6" creationId="{C6394796-5CA6-78EE-8FCE-2AE96F6C8EA7}"/>
          </ac:picMkLst>
        </pc:picChg>
      </pc:sldChg>
      <pc:sldChg chg="addSp delSp modSp add mod">
        <pc:chgData name="Thomas Lam" userId="d28e705ca1d4f49d" providerId="LiveId" clId="{6C99B5F7-EE27-49AC-A1B8-89EF78EB9882}" dt="2024-04-28T02:28:20.756" v="6551" actId="29295"/>
        <pc:sldMkLst>
          <pc:docMk/>
          <pc:sldMk cId="3336497066" sldId="293"/>
        </pc:sldMkLst>
        <pc:spChg chg="mod">
          <ac:chgData name="Thomas Lam" userId="d28e705ca1d4f49d" providerId="LiveId" clId="{6C99B5F7-EE27-49AC-A1B8-89EF78EB9882}" dt="2024-04-28T02:21:12.497" v="6435" actId="20577"/>
          <ac:spMkLst>
            <pc:docMk/>
            <pc:sldMk cId="3336497066" sldId="293"/>
            <ac:spMk id="2" creationId="{BDC30C0F-8226-8733-CDC1-3DA42BE744E1}"/>
          </ac:spMkLst>
        </pc:spChg>
        <pc:spChg chg="mod">
          <ac:chgData name="Thomas Lam" userId="d28e705ca1d4f49d" providerId="LiveId" clId="{6C99B5F7-EE27-49AC-A1B8-89EF78EB9882}" dt="2024-04-28T02:21:10.529" v="6433" actId="20577"/>
          <ac:spMkLst>
            <pc:docMk/>
            <pc:sldMk cId="3336497066" sldId="293"/>
            <ac:spMk id="3" creationId="{0B0F7D3C-D697-7CBA-9EF6-AA306115B0E0}"/>
          </ac:spMkLst>
        </pc:spChg>
        <pc:spChg chg="add mod ord">
          <ac:chgData name="Thomas Lam" userId="d28e705ca1d4f49d" providerId="LiveId" clId="{6C99B5F7-EE27-49AC-A1B8-89EF78EB9882}" dt="2024-04-28T02:25:54.240" v="6510" actId="166"/>
          <ac:spMkLst>
            <pc:docMk/>
            <pc:sldMk cId="3336497066" sldId="293"/>
            <ac:spMk id="10" creationId="{CE2A0001-3B5B-3643-C045-9ADA549B5DF2}"/>
          </ac:spMkLst>
        </pc:spChg>
        <pc:picChg chg="del">
          <ac:chgData name="Thomas Lam" userId="d28e705ca1d4f49d" providerId="LiveId" clId="{6C99B5F7-EE27-49AC-A1B8-89EF78EB9882}" dt="2024-04-28T02:23:04.167" v="6436" actId="478"/>
          <ac:picMkLst>
            <pc:docMk/>
            <pc:sldMk cId="3336497066" sldId="293"/>
            <ac:picMk id="5" creationId="{310D8BBB-C0CA-BD03-51E7-6ADD44DAE165}"/>
          </ac:picMkLst>
        </pc:picChg>
        <pc:picChg chg="add mod">
          <ac:chgData name="Thomas Lam" userId="d28e705ca1d4f49d" providerId="LiveId" clId="{6C99B5F7-EE27-49AC-A1B8-89EF78EB9882}" dt="2024-04-28T02:28:20.756" v="6551" actId="29295"/>
          <ac:picMkLst>
            <pc:docMk/>
            <pc:sldMk cId="3336497066" sldId="293"/>
            <ac:picMk id="6" creationId="{E2CC4888-8458-5AEA-D386-C662E66BFC00}"/>
          </ac:picMkLst>
        </pc:picChg>
        <pc:cxnChg chg="add del">
          <ac:chgData name="Thomas Lam" userId="d28e705ca1d4f49d" providerId="LiveId" clId="{6C99B5F7-EE27-49AC-A1B8-89EF78EB9882}" dt="2024-04-28T02:24:35.115" v="6442" actId="11529"/>
          <ac:cxnSpMkLst>
            <pc:docMk/>
            <pc:sldMk cId="3336497066" sldId="293"/>
            <ac:cxnSpMk id="8" creationId="{49F67961-BA34-D7BD-3492-8FF979C36DFA}"/>
          </ac:cxnSpMkLst>
        </pc:cxnChg>
        <pc:cxnChg chg="add mod">
          <ac:chgData name="Thomas Lam" userId="d28e705ca1d4f49d" providerId="LiveId" clId="{6C99B5F7-EE27-49AC-A1B8-89EF78EB9882}" dt="2024-04-28T02:25:49.243" v="6509" actId="14100"/>
          <ac:cxnSpMkLst>
            <pc:docMk/>
            <pc:sldMk cId="3336497066" sldId="293"/>
            <ac:cxnSpMk id="12" creationId="{20EE7298-26BF-29E6-B077-E271975103EB}"/>
          </ac:cxnSpMkLst>
        </pc:cxnChg>
        <pc:cxnChg chg="add mod">
          <ac:chgData name="Thomas Lam" userId="d28e705ca1d4f49d" providerId="LiveId" clId="{6C99B5F7-EE27-49AC-A1B8-89EF78EB9882}" dt="2024-04-28T02:25:46.355" v="6508" actId="14100"/>
          <ac:cxnSpMkLst>
            <pc:docMk/>
            <pc:sldMk cId="3336497066" sldId="293"/>
            <ac:cxnSpMk id="13" creationId="{C669C9A0-B452-034E-AA46-4D721827EE73}"/>
          </ac:cxnSpMkLst>
        </pc:cxnChg>
      </pc:sldChg>
      <pc:sldChg chg="addSp delSp modSp add mod">
        <pc:chgData name="Thomas Lam" userId="d28e705ca1d4f49d" providerId="LiveId" clId="{6C99B5F7-EE27-49AC-A1B8-89EF78EB9882}" dt="2024-04-28T02:28:20.359" v="6550" actId="29295"/>
        <pc:sldMkLst>
          <pc:docMk/>
          <pc:sldMk cId="2250252207" sldId="294"/>
        </pc:sldMkLst>
        <pc:spChg chg="mod">
          <ac:chgData name="Thomas Lam" userId="d28e705ca1d4f49d" providerId="LiveId" clId="{6C99B5F7-EE27-49AC-A1B8-89EF78EB9882}" dt="2024-04-28T02:26:49.241" v="6520" actId="20577"/>
          <ac:spMkLst>
            <pc:docMk/>
            <pc:sldMk cId="2250252207" sldId="294"/>
            <ac:spMk id="2" creationId="{BDC30C0F-8226-8733-CDC1-3DA42BE744E1}"/>
          </ac:spMkLst>
        </pc:spChg>
        <pc:spChg chg="mod">
          <ac:chgData name="Thomas Lam" userId="d28e705ca1d4f49d" providerId="LiveId" clId="{6C99B5F7-EE27-49AC-A1B8-89EF78EB9882}" dt="2024-04-28T02:26:53.293" v="6536" actId="20577"/>
          <ac:spMkLst>
            <pc:docMk/>
            <pc:sldMk cId="2250252207" sldId="294"/>
            <ac:spMk id="3" creationId="{0B0F7D3C-D697-7CBA-9EF6-AA306115B0E0}"/>
          </ac:spMkLst>
        </pc:spChg>
        <pc:picChg chg="add mod">
          <ac:chgData name="Thomas Lam" userId="d28e705ca1d4f49d" providerId="LiveId" clId="{6C99B5F7-EE27-49AC-A1B8-89EF78EB9882}" dt="2024-04-28T02:28:20.359" v="6550" actId="29295"/>
          <ac:picMkLst>
            <pc:docMk/>
            <pc:sldMk cId="2250252207" sldId="294"/>
            <ac:picMk id="5" creationId="{441EC4B2-F8D4-EECD-B469-062787CA5268}"/>
          </ac:picMkLst>
        </pc:picChg>
        <pc:picChg chg="del">
          <ac:chgData name="Thomas Lam" userId="d28e705ca1d4f49d" providerId="LiveId" clId="{6C99B5F7-EE27-49AC-A1B8-89EF78EB9882}" dt="2024-04-28T02:26:23.945" v="6512" actId="478"/>
          <ac:picMkLst>
            <pc:docMk/>
            <pc:sldMk cId="2250252207" sldId="294"/>
            <ac:picMk id="6" creationId="{E2CC4888-8458-5AEA-D386-C662E66BFC00}"/>
          </ac:picMkLst>
        </pc:picChg>
        <pc:picChg chg="add mod ord">
          <ac:chgData name="Thomas Lam" userId="d28e705ca1d4f49d" providerId="LiveId" clId="{6C99B5F7-EE27-49AC-A1B8-89EF78EB9882}" dt="2024-04-28T02:27:14.347" v="6546" actId="171"/>
          <ac:picMkLst>
            <pc:docMk/>
            <pc:sldMk cId="2250252207" sldId="294"/>
            <ac:picMk id="8" creationId="{B1CBCA4A-CE0E-7B5D-38F9-52B906882D23}"/>
          </ac:picMkLst>
        </pc:picChg>
        <pc:picChg chg="del">
          <ac:chgData name="Thomas Lam" userId="d28e705ca1d4f49d" providerId="LiveId" clId="{6C99B5F7-EE27-49AC-A1B8-89EF78EB9882}" dt="2024-04-28T02:27:16.051" v="6547" actId="478"/>
          <ac:picMkLst>
            <pc:docMk/>
            <pc:sldMk cId="2250252207" sldId="294"/>
            <ac:picMk id="9" creationId="{D0EFD0B5-DB20-43F9-D26D-C9BAFF3B7901}"/>
          </ac:picMkLst>
        </pc:picChg>
      </pc:sldChg>
      <pc:sldChg chg="addSp modSp new mod modAnim">
        <pc:chgData name="Thomas Lam" userId="d28e705ca1d4f49d" providerId="LiveId" clId="{6C99B5F7-EE27-49AC-A1B8-89EF78EB9882}" dt="2024-04-28T02:42:20.814" v="6761"/>
        <pc:sldMkLst>
          <pc:docMk/>
          <pc:sldMk cId="1951480955" sldId="295"/>
        </pc:sldMkLst>
        <pc:spChg chg="mod">
          <ac:chgData name="Thomas Lam" userId="d28e705ca1d4f49d" providerId="LiveId" clId="{6C99B5F7-EE27-49AC-A1B8-89EF78EB9882}" dt="2024-04-28T02:31:01.857" v="6571" actId="20577"/>
          <ac:spMkLst>
            <pc:docMk/>
            <pc:sldMk cId="1951480955" sldId="295"/>
            <ac:spMk id="2" creationId="{3DDEC22E-4BD2-446B-7332-472E479A4972}"/>
          </ac:spMkLst>
        </pc:spChg>
        <pc:spChg chg="mod">
          <ac:chgData name="Thomas Lam" userId="d28e705ca1d4f49d" providerId="LiveId" clId="{6C99B5F7-EE27-49AC-A1B8-89EF78EB9882}" dt="2024-04-28T02:41:08.687" v="6746" actId="1076"/>
          <ac:spMkLst>
            <pc:docMk/>
            <pc:sldMk cId="1951480955" sldId="295"/>
            <ac:spMk id="3" creationId="{40D468D9-14BD-0AF0-36AB-D808911EB8E0}"/>
          </ac:spMkLst>
        </pc:spChg>
        <pc:spChg chg="add mod">
          <ac:chgData name="Thomas Lam" userId="d28e705ca1d4f49d" providerId="LiveId" clId="{6C99B5F7-EE27-49AC-A1B8-89EF78EB9882}" dt="2024-04-28T02:40:46.327" v="6740" actId="207"/>
          <ac:spMkLst>
            <pc:docMk/>
            <pc:sldMk cId="1951480955" sldId="295"/>
            <ac:spMk id="16" creationId="{21DA15E6-22C9-9096-E0DD-B4F402AE47BC}"/>
          </ac:spMkLst>
        </pc:spChg>
        <pc:spChg chg="add mod">
          <ac:chgData name="Thomas Lam" userId="d28e705ca1d4f49d" providerId="LiveId" clId="{6C99B5F7-EE27-49AC-A1B8-89EF78EB9882}" dt="2024-04-28T02:40:53.215" v="6742" actId="1076"/>
          <ac:spMkLst>
            <pc:docMk/>
            <pc:sldMk cId="1951480955" sldId="295"/>
            <ac:spMk id="17" creationId="{1F208879-EBEF-4107-9AAD-BD07EFEE56F3}"/>
          </ac:spMkLst>
        </pc:spChg>
        <pc:spChg chg="add mod">
          <ac:chgData name="Thomas Lam" userId="d28e705ca1d4f49d" providerId="LiveId" clId="{6C99B5F7-EE27-49AC-A1B8-89EF78EB9882}" dt="2024-04-28T02:40:57.146" v="6744" actId="1076"/>
          <ac:spMkLst>
            <pc:docMk/>
            <pc:sldMk cId="1951480955" sldId="295"/>
            <ac:spMk id="18" creationId="{587C5D59-47D5-F320-75A6-5ABF676D65BD}"/>
          </ac:spMkLst>
        </pc:spChg>
        <pc:picChg chg="add mod">
          <ac:chgData name="Thomas Lam" userId="d28e705ca1d4f49d" providerId="LiveId" clId="{6C99B5F7-EE27-49AC-A1B8-89EF78EB9882}" dt="2024-04-28T02:40:19.149" v="6737" actId="1076"/>
          <ac:picMkLst>
            <pc:docMk/>
            <pc:sldMk cId="1951480955" sldId="295"/>
            <ac:picMk id="5" creationId="{AACA1AB6-3DA6-31C4-7466-C3C68CA7302B}"/>
          </ac:picMkLst>
        </pc:picChg>
        <pc:picChg chg="add mod">
          <ac:chgData name="Thomas Lam" userId="d28e705ca1d4f49d" providerId="LiveId" clId="{6C99B5F7-EE27-49AC-A1B8-89EF78EB9882}" dt="2024-04-28T02:40:19.149" v="6737" actId="1076"/>
          <ac:picMkLst>
            <pc:docMk/>
            <pc:sldMk cId="1951480955" sldId="295"/>
            <ac:picMk id="7" creationId="{86C98353-ADB8-D005-B031-2BEF202A29E5}"/>
          </ac:picMkLst>
        </pc:picChg>
        <pc:picChg chg="add mod">
          <ac:chgData name="Thomas Lam" userId="d28e705ca1d4f49d" providerId="LiveId" clId="{6C99B5F7-EE27-49AC-A1B8-89EF78EB9882}" dt="2024-04-28T02:37:08.433" v="6708" actId="1076"/>
          <ac:picMkLst>
            <pc:docMk/>
            <pc:sldMk cId="1951480955" sldId="295"/>
            <ac:picMk id="9" creationId="{6451D176-E172-F188-2445-D83FF67D217E}"/>
          </ac:picMkLst>
        </pc:picChg>
        <pc:picChg chg="add mod">
          <ac:chgData name="Thomas Lam" userId="d28e705ca1d4f49d" providerId="LiveId" clId="{6C99B5F7-EE27-49AC-A1B8-89EF78EB9882}" dt="2024-04-28T02:37:24.778" v="6712" actId="1076"/>
          <ac:picMkLst>
            <pc:docMk/>
            <pc:sldMk cId="1951480955" sldId="295"/>
            <ac:picMk id="11" creationId="{B6BF900D-429D-0569-1326-5EB852AC27D9}"/>
          </ac:picMkLst>
        </pc:picChg>
        <pc:picChg chg="add mod">
          <ac:chgData name="Thomas Lam" userId="d28e705ca1d4f49d" providerId="LiveId" clId="{6C99B5F7-EE27-49AC-A1B8-89EF78EB9882}" dt="2024-04-28T02:40:11.291" v="6736" actId="1076"/>
          <ac:picMkLst>
            <pc:docMk/>
            <pc:sldMk cId="1951480955" sldId="295"/>
            <ac:picMk id="13" creationId="{D5F8DA9D-3E68-AC6C-6793-D63B6AE161C5}"/>
          </ac:picMkLst>
        </pc:picChg>
        <pc:picChg chg="add mod">
          <ac:chgData name="Thomas Lam" userId="d28e705ca1d4f49d" providerId="LiveId" clId="{6C99B5F7-EE27-49AC-A1B8-89EF78EB9882}" dt="2024-04-28T02:40:08.551" v="6735" actId="1076"/>
          <ac:picMkLst>
            <pc:docMk/>
            <pc:sldMk cId="1951480955" sldId="295"/>
            <ac:picMk id="15" creationId="{92884192-1C46-F30B-B1CF-4B90F44F96D1}"/>
          </ac:picMkLst>
        </pc:picChg>
      </pc:sldChg>
      <pc:sldChg chg="addSp delSp modSp new mod">
        <pc:chgData name="Thomas Lam" userId="d28e705ca1d4f49d" providerId="LiveId" clId="{6C99B5F7-EE27-49AC-A1B8-89EF78EB9882}" dt="2024-04-28T02:45:36.831" v="6776" actId="1076"/>
        <pc:sldMkLst>
          <pc:docMk/>
          <pc:sldMk cId="3257601103" sldId="296"/>
        </pc:sldMkLst>
        <pc:spChg chg="mod">
          <ac:chgData name="Thomas Lam" userId="d28e705ca1d4f49d" providerId="LiveId" clId="{6C99B5F7-EE27-49AC-A1B8-89EF78EB9882}" dt="2024-04-28T02:45:33.544" v="6775" actId="1076"/>
          <ac:spMkLst>
            <pc:docMk/>
            <pc:sldMk cId="3257601103" sldId="296"/>
            <ac:spMk id="2" creationId="{53E02A35-F058-D1CE-45A3-E86D01817399}"/>
          </ac:spMkLst>
        </pc:spChg>
        <pc:spChg chg="del">
          <ac:chgData name="Thomas Lam" userId="d28e705ca1d4f49d" providerId="LiveId" clId="{6C99B5F7-EE27-49AC-A1B8-89EF78EB9882}" dt="2024-04-28T02:45:29.295" v="6772" actId="478"/>
          <ac:spMkLst>
            <pc:docMk/>
            <pc:sldMk cId="3257601103" sldId="296"/>
            <ac:spMk id="3" creationId="{BFF88263-318D-9297-3C97-AAA49B568034}"/>
          </ac:spMkLst>
        </pc:spChg>
        <pc:picChg chg="add mod">
          <ac:chgData name="Thomas Lam" userId="d28e705ca1d4f49d" providerId="LiveId" clId="{6C99B5F7-EE27-49AC-A1B8-89EF78EB9882}" dt="2024-04-28T02:45:36.831" v="6776" actId="1076"/>
          <ac:picMkLst>
            <pc:docMk/>
            <pc:sldMk cId="3257601103" sldId="296"/>
            <ac:picMk id="5" creationId="{BF7A661D-1617-C244-76B8-F4AEA33A0AA4}"/>
          </ac:picMkLst>
        </pc:picChg>
      </pc:sldChg>
      <pc:sldChg chg="addSp delSp modSp add mod">
        <pc:chgData name="Thomas Lam" userId="d28e705ca1d4f49d" providerId="LiveId" clId="{6C99B5F7-EE27-49AC-A1B8-89EF78EB9882}" dt="2024-04-28T02:46:16.065" v="6783" actId="478"/>
        <pc:sldMkLst>
          <pc:docMk/>
          <pc:sldMk cId="4020458643" sldId="297"/>
        </pc:sldMkLst>
        <pc:picChg chg="add mod ord">
          <ac:chgData name="Thomas Lam" userId="d28e705ca1d4f49d" providerId="LiveId" clId="{6C99B5F7-EE27-49AC-A1B8-89EF78EB9882}" dt="2024-04-28T02:46:14.051" v="6782" actId="171"/>
          <ac:picMkLst>
            <pc:docMk/>
            <pc:sldMk cId="4020458643" sldId="297"/>
            <ac:picMk id="4" creationId="{7BF461A5-21EE-77BC-33AE-C32B7EB22002}"/>
          </ac:picMkLst>
        </pc:picChg>
        <pc:picChg chg="del">
          <ac:chgData name="Thomas Lam" userId="d28e705ca1d4f49d" providerId="LiveId" clId="{6C99B5F7-EE27-49AC-A1B8-89EF78EB9882}" dt="2024-04-28T02:46:16.065" v="6783" actId="478"/>
          <ac:picMkLst>
            <pc:docMk/>
            <pc:sldMk cId="4020458643" sldId="297"/>
            <ac:picMk id="5" creationId="{BF7A661D-1617-C244-76B8-F4AEA33A0AA4}"/>
          </ac:picMkLst>
        </pc:picChg>
      </pc:sldChg>
      <pc:sldChg chg="addSp delSp modSp add mod">
        <pc:chgData name="Thomas Lam" userId="d28e705ca1d4f49d" providerId="LiveId" clId="{6C99B5F7-EE27-49AC-A1B8-89EF78EB9882}" dt="2024-04-28T02:48:20.732" v="6787" actId="478"/>
        <pc:sldMkLst>
          <pc:docMk/>
          <pc:sldMk cId="2666036651" sldId="298"/>
        </pc:sldMkLst>
        <pc:picChg chg="add mod ord">
          <ac:chgData name="Thomas Lam" userId="d28e705ca1d4f49d" providerId="LiveId" clId="{6C99B5F7-EE27-49AC-A1B8-89EF78EB9882}" dt="2024-04-28T02:48:19.084" v="6786" actId="171"/>
          <ac:picMkLst>
            <pc:docMk/>
            <pc:sldMk cId="2666036651" sldId="298"/>
            <ac:picMk id="4" creationId="{6DEC0F9E-C17C-E539-63B3-981D8A971027}"/>
          </ac:picMkLst>
        </pc:picChg>
        <pc:picChg chg="del">
          <ac:chgData name="Thomas Lam" userId="d28e705ca1d4f49d" providerId="LiveId" clId="{6C99B5F7-EE27-49AC-A1B8-89EF78EB9882}" dt="2024-04-28T02:48:20.732" v="6787" actId="478"/>
          <ac:picMkLst>
            <pc:docMk/>
            <pc:sldMk cId="2666036651" sldId="298"/>
            <ac:picMk id="5" creationId="{BF7A661D-1617-C244-76B8-F4AEA33A0AA4}"/>
          </ac:picMkLst>
        </pc:picChg>
      </pc:sldChg>
      <pc:sldChg chg="addSp delSp modSp add mod">
        <pc:chgData name="Thomas Lam" userId="d28e705ca1d4f49d" providerId="LiveId" clId="{6C99B5F7-EE27-49AC-A1B8-89EF78EB9882}" dt="2024-04-28T02:48:44.049" v="6791" actId="478"/>
        <pc:sldMkLst>
          <pc:docMk/>
          <pc:sldMk cId="4196484492" sldId="299"/>
        </pc:sldMkLst>
        <pc:picChg chg="add mod ord">
          <ac:chgData name="Thomas Lam" userId="d28e705ca1d4f49d" providerId="LiveId" clId="{6C99B5F7-EE27-49AC-A1B8-89EF78EB9882}" dt="2024-04-28T02:48:42.656" v="6790" actId="171"/>
          <ac:picMkLst>
            <pc:docMk/>
            <pc:sldMk cId="4196484492" sldId="299"/>
            <ac:picMk id="4" creationId="{05BFFC50-BF8D-2598-519D-0041A33CCCB7}"/>
          </ac:picMkLst>
        </pc:picChg>
        <pc:picChg chg="del">
          <ac:chgData name="Thomas Lam" userId="d28e705ca1d4f49d" providerId="LiveId" clId="{6C99B5F7-EE27-49AC-A1B8-89EF78EB9882}" dt="2024-04-28T02:48:44.049" v="6791" actId="478"/>
          <ac:picMkLst>
            <pc:docMk/>
            <pc:sldMk cId="4196484492" sldId="299"/>
            <ac:picMk id="5" creationId="{BF7A661D-1617-C244-76B8-F4AEA33A0AA4}"/>
          </ac:picMkLst>
        </pc:picChg>
      </pc:sldChg>
      <pc:sldChg chg="addSp delSp modSp add mod">
        <pc:chgData name="Thomas Lam" userId="d28e705ca1d4f49d" providerId="LiveId" clId="{6C99B5F7-EE27-49AC-A1B8-89EF78EB9882}" dt="2024-04-28T02:49:46.842" v="6801" actId="478"/>
        <pc:sldMkLst>
          <pc:docMk/>
          <pc:sldMk cId="3387332107" sldId="300"/>
        </pc:sldMkLst>
        <pc:picChg chg="del">
          <ac:chgData name="Thomas Lam" userId="d28e705ca1d4f49d" providerId="LiveId" clId="{6C99B5F7-EE27-49AC-A1B8-89EF78EB9882}" dt="2024-04-28T02:49:06.409" v="6796" actId="478"/>
          <ac:picMkLst>
            <pc:docMk/>
            <pc:sldMk cId="3387332107" sldId="300"/>
            <ac:picMk id="4" creationId="{05BFFC50-BF8D-2598-519D-0041A33CCCB7}"/>
          </ac:picMkLst>
        </pc:picChg>
        <pc:picChg chg="add del mod ord">
          <ac:chgData name="Thomas Lam" userId="d28e705ca1d4f49d" providerId="LiveId" clId="{6C99B5F7-EE27-49AC-A1B8-89EF78EB9882}" dt="2024-04-28T02:49:46.842" v="6801" actId="478"/>
          <ac:picMkLst>
            <pc:docMk/>
            <pc:sldMk cId="3387332107" sldId="300"/>
            <ac:picMk id="5" creationId="{A2DCE078-5A0C-E12C-77E2-4F9FF06D37A1}"/>
          </ac:picMkLst>
        </pc:picChg>
        <pc:picChg chg="add mod ord">
          <ac:chgData name="Thomas Lam" userId="d28e705ca1d4f49d" providerId="LiveId" clId="{6C99B5F7-EE27-49AC-A1B8-89EF78EB9882}" dt="2024-04-28T02:49:21.354" v="6799" actId="171"/>
          <ac:picMkLst>
            <pc:docMk/>
            <pc:sldMk cId="3387332107" sldId="300"/>
            <ac:picMk id="7" creationId="{7E659815-0CF5-AB8E-552C-306C65ECE822}"/>
          </ac:picMkLst>
        </pc:picChg>
      </pc:sldChg>
      <pc:sldChg chg="addSp delSp modSp add mod">
        <pc:chgData name="Thomas Lam" userId="d28e705ca1d4f49d" providerId="LiveId" clId="{6C99B5F7-EE27-49AC-A1B8-89EF78EB9882}" dt="2024-04-28T02:50:02.845" v="6806" actId="478"/>
        <pc:sldMkLst>
          <pc:docMk/>
          <pc:sldMk cId="651188164" sldId="301"/>
        </pc:sldMkLst>
        <pc:picChg chg="add mod ord">
          <ac:chgData name="Thomas Lam" userId="d28e705ca1d4f49d" providerId="LiveId" clId="{6C99B5F7-EE27-49AC-A1B8-89EF78EB9882}" dt="2024-04-28T02:50:01.412" v="6805" actId="171"/>
          <ac:picMkLst>
            <pc:docMk/>
            <pc:sldMk cId="651188164" sldId="301"/>
            <ac:picMk id="4" creationId="{4CD6825E-6B49-0FF8-584C-C197D7F823AA}"/>
          </ac:picMkLst>
        </pc:picChg>
        <pc:picChg chg="del">
          <ac:chgData name="Thomas Lam" userId="d28e705ca1d4f49d" providerId="LiveId" clId="{6C99B5F7-EE27-49AC-A1B8-89EF78EB9882}" dt="2024-04-28T02:50:02.845" v="6806" actId="478"/>
          <ac:picMkLst>
            <pc:docMk/>
            <pc:sldMk cId="651188164" sldId="301"/>
            <ac:picMk id="5" creationId="{A2DCE078-5A0C-E12C-77E2-4F9FF06D37A1}"/>
          </ac:picMkLst>
        </pc:picChg>
      </pc:sldChg>
      <pc:sldChg chg="addSp delSp modSp add mod">
        <pc:chgData name="Thomas Lam" userId="d28e705ca1d4f49d" providerId="LiveId" clId="{6C99B5F7-EE27-49AC-A1B8-89EF78EB9882}" dt="2024-04-28T02:50:16.332" v="6811" actId="478"/>
        <pc:sldMkLst>
          <pc:docMk/>
          <pc:sldMk cId="1788966821" sldId="302"/>
        </pc:sldMkLst>
        <pc:picChg chg="del">
          <ac:chgData name="Thomas Lam" userId="d28e705ca1d4f49d" providerId="LiveId" clId="{6C99B5F7-EE27-49AC-A1B8-89EF78EB9882}" dt="2024-04-28T02:50:16.332" v="6811" actId="478"/>
          <ac:picMkLst>
            <pc:docMk/>
            <pc:sldMk cId="1788966821" sldId="302"/>
            <ac:picMk id="4" creationId="{4CD6825E-6B49-0FF8-584C-C197D7F823AA}"/>
          </ac:picMkLst>
        </pc:picChg>
        <pc:picChg chg="add mod ord">
          <ac:chgData name="Thomas Lam" userId="d28e705ca1d4f49d" providerId="LiveId" clId="{6C99B5F7-EE27-49AC-A1B8-89EF78EB9882}" dt="2024-04-28T02:50:14.824" v="6810" actId="171"/>
          <ac:picMkLst>
            <pc:docMk/>
            <pc:sldMk cId="1788966821" sldId="302"/>
            <ac:picMk id="5" creationId="{95A86A7F-4F6A-7246-12AB-D3F73673BCB8}"/>
          </ac:picMkLst>
        </pc:picChg>
      </pc:sldChg>
      <pc:sldChg chg="add del">
        <pc:chgData name="Thomas Lam" userId="d28e705ca1d4f49d" providerId="LiveId" clId="{6C99B5F7-EE27-49AC-A1B8-89EF78EB9882}" dt="2024-04-28T02:52:06.949" v="6833" actId="47"/>
        <pc:sldMkLst>
          <pc:docMk/>
          <pc:sldMk cId="3705902630" sldId="303"/>
        </pc:sldMkLst>
      </pc:sldChg>
      <pc:sldChg chg="addSp delSp modSp add mod">
        <pc:chgData name="Thomas Lam" userId="d28e705ca1d4f49d" providerId="LiveId" clId="{6C99B5F7-EE27-49AC-A1B8-89EF78EB9882}" dt="2024-04-28T02:50:39.557" v="6817" actId="478"/>
        <pc:sldMkLst>
          <pc:docMk/>
          <pc:sldMk cId="2409253327" sldId="304"/>
        </pc:sldMkLst>
        <pc:picChg chg="add mod ord">
          <ac:chgData name="Thomas Lam" userId="d28e705ca1d4f49d" providerId="LiveId" clId="{6C99B5F7-EE27-49AC-A1B8-89EF78EB9882}" dt="2024-04-28T02:50:38.089" v="6816" actId="171"/>
          <ac:picMkLst>
            <pc:docMk/>
            <pc:sldMk cId="2409253327" sldId="304"/>
            <ac:picMk id="4" creationId="{E782CADC-0ED3-8359-EF8F-A1A41A817064}"/>
          </ac:picMkLst>
        </pc:picChg>
        <pc:picChg chg="del">
          <ac:chgData name="Thomas Lam" userId="d28e705ca1d4f49d" providerId="LiveId" clId="{6C99B5F7-EE27-49AC-A1B8-89EF78EB9882}" dt="2024-04-28T02:50:39.557" v="6817" actId="478"/>
          <ac:picMkLst>
            <pc:docMk/>
            <pc:sldMk cId="2409253327" sldId="304"/>
            <ac:picMk id="5" creationId="{95A86A7F-4F6A-7246-12AB-D3F73673BCB8}"/>
          </ac:picMkLst>
        </pc:picChg>
      </pc:sldChg>
      <pc:sldChg chg="addSp delSp modSp add mod">
        <pc:chgData name="Thomas Lam" userId="d28e705ca1d4f49d" providerId="LiveId" clId="{6C99B5F7-EE27-49AC-A1B8-89EF78EB9882}" dt="2024-04-28T02:51:03.186" v="6822" actId="478"/>
        <pc:sldMkLst>
          <pc:docMk/>
          <pc:sldMk cId="1940320152" sldId="305"/>
        </pc:sldMkLst>
        <pc:picChg chg="del">
          <ac:chgData name="Thomas Lam" userId="d28e705ca1d4f49d" providerId="LiveId" clId="{6C99B5F7-EE27-49AC-A1B8-89EF78EB9882}" dt="2024-04-28T02:51:03.186" v="6822" actId="478"/>
          <ac:picMkLst>
            <pc:docMk/>
            <pc:sldMk cId="1940320152" sldId="305"/>
            <ac:picMk id="4" creationId="{E782CADC-0ED3-8359-EF8F-A1A41A817064}"/>
          </ac:picMkLst>
        </pc:picChg>
        <pc:picChg chg="add mod ord">
          <ac:chgData name="Thomas Lam" userId="d28e705ca1d4f49d" providerId="LiveId" clId="{6C99B5F7-EE27-49AC-A1B8-89EF78EB9882}" dt="2024-04-28T02:51:01.930" v="6821" actId="171"/>
          <ac:picMkLst>
            <pc:docMk/>
            <pc:sldMk cId="1940320152" sldId="305"/>
            <ac:picMk id="5" creationId="{A59B01B3-9C6F-60E9-4E21-561CFF49CECD}"/>
          </ac:picMkLst>
        </pc:picChg>
      </pc:sldChg>
      <pc:sldChg chg="addSp delSp modSp add mod">
        <pc:chgData name="Thomas Lam" userId="d28e705ca1d4f49d" providerId="LiveId" clId="{6C99B5F7-EE27-49AC-A1B8-89EF78EB9882}" dt="2024-04-28T02:51:24.237" v="6827" actId="478"/>
        <pc:sldMkLst>
          <pc:docMk/>
          <pc:sldMk cId="841021702" sldId="306"/>
        </pc:sldMkLst>
        <pc:picChg chg="add mod ord">
          <ac:chgData name="Thomas Lam" userId="d28e705ca1d4f49d" providerId="LiveId" clId="{6C99B5F7-EE27-49AC-A1B8-89EF78EB9882}" dt="2024-04-28T02:51:22.948" v="6826" actId="171"/>
          <ac:picMkLst>
            <pc:docMk/>
            <pc:sldMk cId="841021702" sldId="306"/>
            <ac:picMk id="4" creationId="{025F840E-C51F-D239-84B4-F07D53757B64}"/>
          </ac:picMkLst>
        </pc:picChg>
        <pc:picChg chg="del">
          <ac:chgData name="Thomas Lam" userId="d28e705ca1d4f49d" providerId="LiveId" clId="{6C99B5F7-EE27-49AC-A1B8-89EF78EB9882}" dt="2024-04-28T02:51:24.237" v="6827" actId="478"/>
          <ac:picMkLst>
            <pc:docMk/>
            <pc:sldMk cId="841021702" sldId="306"/>
            <ac:picMk id="5" creationId="{A59B01B3-9C6F-60E9-4E21-561CFF49CECD}"/>
          </ac:picMkLst>
        </pc:picChg>
      </pc:sldChg>
      <pc:sldChg chg="addSp delSp modSp add mod">
        <pc:chgData name="Thomas Lam" userId="d28e705ca1d4f49d" providerId="LiveId" clId="{6C99B5F7-EE27-49AC-A1B8-89EF78EB9882}" dt="2024-04-28T02:51:37.719" v="6832" actId="478"/>
        <pc:sldMkLst>
          <pc:docMk/>
          <pc:sldMk cId="546458698" sldId="307"/>
        </pc:sldMkLst>
        <pc:picChg chg="del">
          <ac:chgData name="Thomas Lam" userId="d28e705ca1d4f49d" providerId="LiveId" clId="{6C99B5F7-EE27-49AC-A1B8-89EF78EB9882}" dt="2024-04-28T02:51:37.719" v="6832" actId="478"/>
          <ac:picMkLst>
            <pc:docMk/>
            <pc:sldMk cId="546458698" sldId="307"/>
            <ac:picMk id="4" creationId="{025F840E-C51F-D239-84B4-F07D53757B64}"/>
          </ac:picMkLst>
        </pc:picChg>
        <pc:picChg chg="add mod ord">
          <ac:chgData name="Thomas Lam" userId="d28e705ca1d4f49d" providerId="LiveId" clId="{6C99B5F7-EE27-49AC-A1B8-89EF78EB9882}" dt="2024-04-28T02:51:36.480" v="6831" actId="171"/>
          <ac:picMkLst>
            <pc:docMk/>
            <pc:sldMk cId="546458698" sldId="307"/>
            <ac:picMk id="5" creationId="{449CAD7A-F061-75B8-92B4-CFF430CE694B}"/>
          </ac:picMkLst>
        </pc:picChg>
      </pc:sldChg>
      <pc:sldChg chg="addSp modSp new mod modAnim">
        <pc:chgData name="Thomas Lam" userId="d28e705ca1d4f49d" providerId="LiveId" clId="{6C99B5F7-EE27-49AC-A1B8-89EF78EB9882}" dt="2024-04-28T03:16:37.666" v="7122"/>
        <pc:sldMkLst>
          <pc:docMk/>
          <pc:sldMk cId="2685925663" sldId="308"/>
        </pc:sldMkLst>
        <pc:spChg chg="mod">
          <ac:chgData name="Thomas Lam" userId="d28e705ca1d4f49d" providerId="LiveId" clId="{6C99B5F7-EE27-49AC-A1B8-89EF78EB9882}" dt="2024-04-28T03:15:59.090" v="7084" actId="1036"/>
          <ac:spMkLst>
            <pc:docMk/>
            <pc:sldMk cId="2685925663" sldId="308"/>
            <ac:spMk id="2" creationId="{E951536B-60AF-1379-1FFD-FFC6D7346BD5}"/>
          </ac:spMkLst>
        </pc:spChg>
        <pc:spChg chg="mod">
          <ac:chgData name="Thomas Lam" userId="d28e705ca1d4f49d" providerId="LiveId" clId="{6C99B5F7-EE27-49AC-A1B8-89EF78EB9882}" dt="2024-04-28T03:15:59.090" v="7084" actId="1036"/>
          <ac:spMkLst>
            <pc:docMk/>
            <pc:sldMk cId="2685925663" sldId="308"/>
            <ac:spMk id="3" creationId="{F6CEDE23-1698-E790-1D8C-CBEE17745EE9}"/>
          </ac:spMkLst>
        </pc:spChg>
        <pc:spChg chg="add mod">
          <ac:chgData name="Thomas Lam" userId="d28e705ca1d4f49d" providerId="LiveId" clId="{6C99B5F7-EE27-49AC-A1B8-89EF78EB9882}" dt="2024-04-28T03:15:59.090" v="7084" actId="1036"/>
          <ac:spMkLst>
            <pc:docMk/>
            <pc:sldMk cId="2685925663" sldId="308"/>
            <ac:spMk id="8" creationId="{56999D42-E580-E3D0-F470-1678E597C3C6}"/>
          </ac:spMkLst>
        </pc:spChg>
        <pc:spChg chg="add mod">
          <ac:chgData name="Thomas Lam" userId="d28e705ca1d4f49d" providerId="LiveId" clId="{6C99B5F7-EE27-49AC-A1B8-89EF78EB9882}" dt="2024-04-28T03:16:30.124" v="7121" actId="2711"/>
          <ac:spMkLst>
            <pc:docMk/>
            <pc:sldMk cId="2685925663" sldId="308"/>
            <ac:spMk id="11" creationId="{AAE75C51-FBF3-B340-9516-DABA5C5BA99E}"/>
          </ac:spMkLst>
        </pc:spChg>
        <pc:picChg chg="add mod">
          <ac:chgData name="Thomas Lam" userId="d28e705ca1d4f49d" providerId="LiveId" clId="{6C99B5F7-EE27-49AC-A1B8-89EF78EB9882}" dt="2024-04-28T03:15:59.090" v="7084" actId="1036"/>
          <ac:picMkLst>
            <pc:docMk/>
            <pc:sldMk cId="2685925663" sldId="308"/>
            <ac:picMk id="5" creationId="{CAC976A5-2670-110E-8E1E-8ABCE3FEBB7F}"/>
          </ac:picMkLst>
        </pc:picChg>
        <pc:picChg chg="add mod">
          <ac:chgData name="Thomas Lam" userId="d28e705ca1d4f49d" providerId="LiveId" clId="{6C99B5F7-EE27-49AC-A1B8-89EF78EB9882}" dt="2024-04-28T03:15:59.090" v="7084" actId="1036"/>
          <ac:picMkLst>
            <pc:docMk/>
            <pc:sldMk cId="2685925663" sldId="308"/>
            <ac:picMk id="7" creationId="{F2547441-587F-A068-DD86-C531A9309168}"/>
          </ac:picMkLst>
        </pc:picChg>
        <pc:picChg chg="add mod ord">
          <ac:chgData name="Thomas Lam" userId="d28e705ca1d4f49d" providerId="LiveId" clId="{6C99B5F7-EE27-49AC-A1B8-89EF78EB9882}" dt="2024-04-28T03:15:59.090" v="7084" actId="1036"/>
          <ac:picMkLst>
            <pc:docMk/>
            <pc:sldMk cId="2685925663" sldId="308"/>
            <ac:picMk id="10" creationId="{97951903-E23E-E493-F6EF-F09C2B292326}"/>
          </ac:picMkLst>
        </pc:picChg>
      </pc:sldChg>
      <pc:sldChg chg="modSp new mod modAnim">
        <pc:chgData name="Thomas Lam" userId="d28e705ca1d4f49d" providerId="LiveId" clId="{6C99B5F7-EE27-49AC-A1B8-89EF78EB9882}" dt="2024-04-28T04:32:27.368" v="7816"/>
        <pc:sldMkLst>
          <pc:docMk/>
          <pc:sldMk cId="1443424337" sldId="309"/>
        </pc:sldMkLst>
        <pc:spChg chg="mod">
          <ac:chgData name="Thomas Lam" userId="d28e705ca1d4f49d" providerId="LiveId" clId="{6C99B5F7-EE27-49AC-A1B8-89EF78EB9882}" dt="2024-04-28T03:18:19.473" v="7130" actId="20577"/>
          <ac:spMkLst>
            <pc:docMk/>
            <pc:sldMk cId="1443424337" sldId="309"/>
            <ac:spMk id="2" creationId="{5B29D29C-11F1-F6DE-FD3B-41958B999BB4}"/>
          </ac:spMkLst>
        </pc:spChg>
        <pc:spChg chg="mod">
          <ac:chgData name="Thomas Lam" userId="d28e705ca1d4f49d" providerId="LiveId" clId="{6C99B5F7-EE27-49AC-A1B8-89EF78EB9882}" dt="2024-04-28T04:31:52.426" v="7814" actId="20577"/>
          <ac:spMkLst>
            <pc:docMk/>
            <pc:sldMk cId="1443424337" sldId="309"/>
            <ac:spMk id="3" creationId="{291361BB-50F5-10D0-AFB6-970E7A3AFF47}"/>
          </ac:spMkLst>
        </pc:spChg>
      </pc:sldChg>
      <pc:sldChg chg="addSp delSp modSp new mod modAnim">
        <pc:chgData name="Thomas Lam" userId="d28e705ca1d4f49d" providerId="LiveId" clId="{6C99B5F7-EE27-49AC-A1B8-89EF78EB9882}" dt="2024-04-28T04:45:51.306" v="8076"/>
        <pc:sldMkLst>
          <pc:docMk/>
          <pc:sldMk cId="2914865006" sldId="310"/>
        </pc:sldMkLst>
        <pc:spChg chg="del">
          <ac:chgData name="Thomas Lam" userId="d28e705ca1d4f49d" providerId="LiveId" clId="{6C99B5F7-EE27-49AC-A1B8-89EF78EB9882}" dt="2024-04-28T04:33:23.382" v="7818" actId="478"/>
          <ac:spMkLst>
            <pc:docMk/>
            <pc:sldMk cId="2914865006" sldId="310"/>
            <ac:spMk id="2" creationId="{9D6B7D18-CE46-019A-D295-60F8CE4208DB}"/>
          </ac:spMkLst>
        </pc:spChg>
        <pc:spChg chg="add del mod">
          <ac:chgData name="Thomas Lam" userId="d28e705ca1d4f49d" providerId="LiveId" clId="{6C99B5F7-EE27-49AC-A1B8-89EF78EB9882}" dt="2024-04-28T04:40:47.228" v="7904" actId="478"/>
          <ac:spMkLst>
            <pc:docMk/>
            <pc:sldMk cId="2914865006" sldId="310"/>
            <ac:spMk id="3" creationId="{E55AFC4E-AEAB-FAB0-3EB0-3C88C9C51B1A}"/>
          </ac:spMkLst>
        </pc:spChg>
        <pc:spChg chg="add del mod">
          <ac:chgData name="Thomas Lam" userId="d28e705ca1d4f49d" providerId="LiveId" clId="{6C99B5F7-EE27-49AC-A1B8-89EF78EB9882}" dt="2024-04-28T04:40:56.245" v="7907"/>
          <ac:spMkLst>
            <pc:docMk/>
            <pc:sldMk cId="2914865006" sldId="310"/>
            <ac:spMk id="26" creationId="{DA87D496-11C6-B5DF-D22C-2668F901AD43}"/>
          </ac:spMkLst>
        </pc:spChg>
        <pc:spChg chg="add mod">
          <ac:chgData name="Thomas Lam" userId="d28e705ca1d4f49d" providerId="LiveId" clId="{6C99B5F7-EE27-49AC-A1B8-89EF78EB9882}" dt="2024-04-28T04:42:33.808" v="8012" actId="1076"/>
          <ac:spMkLst>
            <pc:docMk/>
            <pc:sldMk cId="2914865006" sldId="310"/>
            <ac:spMk id="27" creationId="{D6D41317-167E-B9BE-7EEB-D10AEFE3A01A}"/>
          </ac:spMkLst>
        </pc:spChg>
        <pc:spChg chg="add mod">
          <ac:chgData name="Thomas Lam" userId="d28e705ca1d4f49d" providerId="LiveId" clId="{6C99B5F7-EE27-49AC-A1B8-89EF78EB9882}" dt="2024-04-28T04:42:39.790" v="8015" actId="1076"/>
          <ac:spMkLst>
            <pc:docMk/>
            <pc:sldMk cId="2914865006" sldId="310"/>
            <ac:spMk id="28" creationId="{7974D3A1-68E0-16B4-6F77-AE83B28EAAC0}"/>
          </ac:spMkLst>
        </pc:spChg>
        <pc:spChg chg="add mod">
          <ac:chgData name="Thomas Lam" userId="d28e705ca1d4f49d" providerId="LiveId" clId="{6C99B5F7-EE27-49AC-A1B8-89EF78EB9882}" dt="2024-04-28T04:42:52.428" v="8020" actId="1035"/>
          <ac:spMkLst>
            <pc:docMk/>
            <pc:sldMk cId="2914865006" sldId="310"/>
            <ac:spMk id="29" creationId="{B5FC3E24-FABA-06CD-316A-1A6C03F35810}"/>
          </ac:spMkLst>
        </pc:spChg>
        <pc:spChg chg="add mod">
          <ac:chgData name="Thomas Lam" userId="d28e705ca1d4f49d" providerId="LiveId" clId="{6C99B5F7-EE27-49AC-A1B8-89EF78EB9882}" dt="2024-04-28T04:42:01.142" v="8004" actId="1076"/>
          <ac:spMkLst>
            <pc:docMk/>
            <pc:sldMk cId="2914865006" sldId="310"/>
            <ac:spMk id="30" creationId="{93C57D99-9B05-4933-3DB1-DEE7767FFB89}"/>
          </ac:spMkLst>
        </pc:spChg>
        <pc:spChg chg="add mod">
          <ac:chgData name="Thomas Lam" userId="d28e705ca1d4f49d" providerId="LiveId" clId="{6C99B5F7-EE27-49AC-A1B8-89EF78EB9882}" dt="2024-04-28T04:42:07.390" v="8006" actId="1076"/>
          <ac:spMkLst>
            <pc:docMk/>
            <pc:sldMk cId="2914865006" sldId="310"/>
            <ac:spMk id="31" creationId="{B8D2C82C-51D4-93C3-4652-3AA828A40AEC}"/>
          </ac:spMkLst>
        </pc:spChg>
        <pc:spChg chg="add mod">
          <ac:chgData name="Thomas Lam" userId="d28e705ca1d4f49d" providerId="LiveId" clId="{6C99B5F7-EE27-49AC-A1B8-89EF78EB9882}" dt="2024-04-28T04:42:11.801" v="8008" actId="1076"/>
          <ac:spMkLst>
            <pc:docMk/>
            <pc:sldMk cId="2914865006" sldId="310"/>
            <ac:spMk id="32" creationId="{600B703B-CF59-A1D5-BFCC-A5B08657D4A3}"/>
          </ac:spMkLst>
        </pc:spChg>
        <pc:spChg chg="add mod">
          <ac:chgData name="Thomas Lam" userId="d28e705ca1d4f49d" providerId="LiveId" clId="{6C99B5F7-EE27-49AC-A1B8-89EF78EB9882}" dt="2024-04-28T04:42:11.801" v="8008" actId="1076"/>
          <ac:spMkLst>
            <pc:docMk/>
            <pc:sldMk cId="2914865006" sldId="310"/>
            <ac:spMk id="33" creationId="{3D86264B-4D4D-560C-D0CF-EC911A720378}"/>
          </ac:spMkLst>
        </pc:spChg>
        <pc:spChg chg="add mod">
          <ac:chgData name="Thomas Lam" userId="d28e705ca1d4f49d" providerId="LiveId" clId="{6C99B5F7-EE27-49AC-A1B8-89EF78EB9882}" dt="2024-04-28T04:45:18.883" v="8072" actId="1076"/>
          <ac:spMkLst>
            <pc:docMk/>
            <pc:sldMk cId="2914865006" sldId="310"/>
            <ac:spMk id="34" creationId="{E3B0B01F-79CD-742B-269C-454F858D9F34}"/>
          </ac:spMkLst>
        </pc:spChg>
        <pc:picChg chg="add del mod">
          <ac:chgData name="Thomas Lam" userId="d28e705ca1d4f49d" providerId="LiveId" clId="{6C99B5F7-EE27-49AC-A1B8-89EF78EB9882}" dt="2024-04-28T04:35:48.158" v="7831" actId="478"/>
          <ac:picMkLst>
            <pc:docMk/>
            <pc:sldMk cId="2914865006" sldId="310"/>
            <ac:picMk id="5" creationId="{288F9770-B021-8171-0861-B99C03E4FCA8}"/>
          </ac:picMkLst>
        </pc:picChg>
        <pc:picChg chg="add del mod">
          <ac:chgData name="Thomas Lam" userId="d28e705ca1d4f49d" providerId="LiveId" clId="{6C99B5F7-EE27-49AC-A1B8-89EF78EB9882}" dt="2024-04-28T04:35:48.562" v="7832" actId="478"/>
          <ac:picMkLst>
            <pc:docMk/>
            <pc:sldMk cId="2914865006" sldId="310"/>
            <ac:picMk id="7" creationId="{5085F17A-9C5D-A800-5564-F66B17C37FE3}"/>
          </ac:picMkLst>
        </pc:picChg>
        <pc:picChg chg="add mod">
          <ac:chgData name="Thomas Lam" userId="d28e705ca1d4f49d" providerId="LiveId" clId="{6C99B5F7-EE27-49AC-A1B8-89EF78EB9882}" dt="2024-04-28T04:36:35.870" v="7845" actId="1076"/>
          <ac:picMkLst>
            <pc:docMk/>
            <pc:sldMk cId="2914865006" sldId="310"/>
            <ac:picMk id="9" creationId="{D744F7C1-93FC-B36F-8FCE-7E9CD16C1C68}"/>
          </ac:picMkLst>
        </pc:picChg>
        <pc:picChg chg="add mod">
          <ac:chgData name="Thomas Lam" userId="d28e705ca1d4f49d" providerId="LiveId" clId="{6C99B5F7-EE27-49AC-A1B8-89EF78EB9882}" dt="2024-04-28T04:36:35.870" v="7845" actId="1076"/>
          <ac:picMkLst>
            <pc:docMk/>
            <pc:sldMk cId="2914865006" sldId="310"/>
            <ac:picMk id="11" creationId="{BBC4FC9E-0443-0A09-42A3-0F3A0E28BBE4}"/>
          </ac:picMkLst>
        </pc:picChg>
        <pc:picChg chg="add mod">
          <ac:chgData name="Thomas Lam" userId="d28e705ca1d4f49d" providerId="LiveId" clId="{6C99B5F7-EE27-49AC-A1B8-89EF78EB9882}" dt="2024-04-28T04:36:43.829" v="7851" actId="1076"/>
          <ac:picMkLst>
            <pc:docMk/>
            <pc:sldMk cId="2914865006" sldId="310"/>
            <ac:picMk id="13" creationId="{FFD804B9-7731-268D-9055-0852D7F6D66F}"/>
          </ac:picMkLst>
        </pc:picChg>
        <pc:picChg chg="add mod">
          <ac:chgData name="Thomas Lam" userId="d28e705ca1d4f49d" providerId="LiveId" clId="{6C99B5F7-EE27-49AC-A1B8-89EF78EB9882}" dt="2024-04-28T04:37:00.650" v="7859" actId="1076"/>
          <ac:picMkLst>
            <pc:docMk/>
            <pc:sldMk cId="2914865006" sldId="310"/>
            <ac:picMk id="15" creationId="{AB87ACAD-B744-83FD-0535-6867C786E2B7}"/>
          </ac:picMkLst>
        </pc:picChg>
        <pc:picChg chg="add del mod ord">
          <ac:chgData name="Thomas Lam" userId="d28e705ca1d4f49d" providerId="LiveId" clId="{6C99B5F7-EE27-49AC-A1B8-89EF78EB9882}" dt="2024-04-28T04:36:52.328" v="7854" actId="34307"/>
          <ac:picMkLst>
            <pc:docMk/>
            <pc:sldMk cId="2914865006" sldId="310"/>
            <ac:picMk id="16" creationId="{477DC525-7518-BA86-37A4-4D2E312513AE}"/>
          </ac:picMkLst>
        </pc:picChg>
        <pc:picChg chg="add mod">
          <ac:chgData name="Thomas Lam" userId="d28e705ca1d4f49d" providerId="LiveId" clId="{6C99B5F7-EE27-49AC-A1B8-89EF78EB9882}" dt="2024-04-28T04:40:29.326" v="7899" actId="1076"/>
          <ac:picMkLst>
            <pc:docMk/>
            <pc:sldMk cId="2914865006" sldId="310"/>
            <ac:picMk id="18" creationId="{7D658354-109B-3022-3C98-F447E8C41768}"/>
          </ac:picMkLst>
        </pc:picChg>
        <pc:picChg chg="add mod">
          <ac:chgData name="Thomas Lam" userId="d28e705ca1d4f49d" providerId="LiveId" clId="{6C99B5F7-EE27-49AC-A1B8-89EF78EB9882}" dt="2024-04-28T04:40:29.326" v="7899" actId="1076"/>
          <ac:picMkLst>
            <pc:docMk/>
            <pc:sldMk cId="2914865006" sldId="310"/>
            <ac:picMk id="19" creationId="{88A8F963-FA93-7668-33B2-DB8EA4A6FD59}"/>
          </ac:picMkLst>
        </pc:picChg>
        <pc:picChg chg="add mod">
          <ac:chgData name="Thomas Lam" userId="d28e705ca1d4f49d" providerId="LiveId" clId="{6C99B5F7-EE27-49AC-A1B8-89EF78EB9882}" dt="2024-04-28T04:40:29.326" v="7899" actId="1076"/>
          <ac:picMkLst>
            <pc:docMk/>
            <pc:sldMk cId="2914865006" sldId="310"/>
            <ac:picMk id="21" creationId="{0FB09725-C766-F868-1345-02032344AEB7}"/>
          </ac:picMkLst>
        </pc:picChg>
        <pc:picChg chg="add mod">
          <ac:chgData name="Thomas Lam" userId="d28e705ca1d4f49d" providerId="LiveId" clId="{6C99B5F7-EE27-49AC-A1B8-89EF78EB9882}" dt="2024-04-28T04:40:29.326" v="7899" actId="1076"/>
          <ac:picMkLst>
            <pc:docMk/>
            <pc:sldMk cId="2914865006" sldId="310"/>
            <ac:picMk id="23" creationId="{56043010-ECF3-9409-9355-9A7186529E8F}"/>
          </ac:picMkLst>
        </pc:picChg>
        <pc:cxnChg chg="add mod">
          <ac:chgData name="Thomas Lam" userId="d28e705ca1d4f49d" providerId="LiveId" clId="{6C99B5F7-EE27-49AC-A1B8-89EF78EB9882}" dt="2024-04-28T04:40:42.956" v="7903" actId="1582"/>
          <ac:cxnSpMkLst>
            <pc:docMk/>
            <pc:sldMk cId="2914865006" sldId="310"/>
            <ac:cxnSpMk id="25" creationId="{9783BE7A-5316-516C-55FF-E5932305DAD2}"/>
          </ac:cxnSpMkLst>
        </pc:cxnChg>
      </pc:sldChg>
      <pc:sldChg chg="addSp modSp new mod modAnim">
        <pc:chgData name="Thomas Lam" userId="d28e705ca1d4f49d" providerId="LiveId" clId="{6C99B5F7-EE27-49AC-A1B8-89EF78EB9882}" dt="2024-04-28T05:05:04.817" v="8584"/>
        <pc:sldMkLst>
          <pc:docMk/>
          <pc:sldMk cId="327402731" sldId="311"/>
        </pc:sldMkLst>
        <pc:spChg chg="mod">
          <ac:chgData name="Thomas Lam" userId="d28e705ca1d4f49d" providerId="LiveId" clId="{6C99B5F7-EE27-49AC-A1B8-89EF78EB9882}" dt="2024-04-28T05:03:31.136" v="8566" actId="1076"/>
          <ac:spMkLst>
            <pc:docMk/>
            <pc:sldMk cId="327402731" sldId="311"/>
            <ac:spMk id="2" creationId="{3B5EF625-5674-4B48-F925-4F278C3EB0FE}"/>
          </ac:spMkLst>
        </pc:spChg>
        <pc:spChg chg="mod">
          <ac:chgData name="Thomas Lam" userId="d28e705ca1d4f49d" providerId="LiveId" clId="{6C99B5F7-EE27-49AC-A1B8-89EF78EB9882}" dt="2024-04-28T05:04:49.544" v="8581" actId="2711"/>
          <ac:spMkLst>
            <pc:docMk/>
            <pc:sldMk cId="327402731" sldId="311"/>
            <ac:spMk id="3" creationId="{20EDE37D-FC56-EFB3-214C-C397211C844B}"/>
          </ac:spMkLst>
        </pc:spChg>
        <pc:picChg chg="add mod">
          <ac:chgData name="Thomas Lam" userId="d28e705ca1d4f49d" providerId="LiveId" clId="{6C99B5F7-EE27-49AC-A1B8-89EF78EB9882}" dt="2024-04-28T05:01:31.724" v="8556" actId="1076"/>
          <ac:picMkLst>
            <pc:docMk/>
            <pc:sldMk cId="327402731" sldId="311"/>
            <ac:picMk id="5" creationId="{3178D73F-F156-7CD8-F9EA-A0A79AF1400B}"/>
          </ac:picMkLst>
        </pc:picChg>
        <pc:picChg chg="add mod">
          <ac:chgData name="Thomas Lam" userId="d28e705ca1d4f49d" providerId="LiveId" clId="{6C99B5F7-EE27-49AC-A1B8-89EF78EB9882}" dt="2024-04-28T05:02:41.800" v="8560" actId="1076"/>
          <ac:picMkLst>
            <pc:docMk/>
            <pc:sldMk cId="327402731" sldId="311"/>
            <ac:picMk id="7" creationId="{2969E231-C755-0B35-81D5-B2C19819B723}"/>
          </ac:picMkLst>
        </pc:picChg>
        <pc:picChg chg="add mod">
          <ac:chgData name="Thomas Lam" userId="d28e705ca1d4f49d" providerId="LiveId" clId="{6C99B5F7-EE27-49AC-A1B8-89EF78EB9882}" dt="2024-04-28T05:03:25.093" v="8565" actId="1076"/>
          <ac:picMkLst>
            <pc:docMk/>
            <pc:sldMk cId="327402731" sldId="311"/>
            <ac:picMk id="9" creationId="{6EFE852C-FDE2-1410-78C8-3C8E361943D4}"/>
          </ac:picMkLst>
        </pc:picChg>
        <pc:picChg chg="add mod">
          <ac:chgData name="Thomas Lam" userId="d28e705ca1d4f49d" providerId="LiveId" clId="{6C99B5F7-EE27-49AC-A1B8-89EF78EB9882}" dt="2024-04-28T05:04:02.106" v="8574" actId="1076"/>
          <ac:picMkLst>
            <pc:docMk/>
            <pc:sldMk cId="327402731" sldId="311"/>
            <ac:picMk id="12290" creationId="{78806B18-050A-ED17-E927-5507B56B0A35}"/>
          </ac:picMkLst>
        </pc:picChg>
      </pc:sldChg>
      <pc:sldChg chg="modSp add mod ord">
        <pc:chgData name="Thomas Lam" userId="d28e705ca1d4f49d" providerId="LiveId" clId="{6C99B5F7-EE27-49AC-A1B8-89EF78EB9882}" dt="2024-04-28T06:47:59.811" v="9817" actId="166"/>
        <pc:sldMkLst>
          <pc:docMk/>
          <pc:sldMk cId="3847763317" sldId="312"/>
        </pc:sldMkLst>
        <pc:spChg chg="mod">
          <ac:chgData name="Thomas Lam" userId="d28e705ca1d4f49d" providerId="LiveId" clId="{6C99B5F7-EE27-49AC-A1B8-89EF78EB9882}" dt="2024-04-28T06:47:55.538" v="9816" actId="20577"/>
          <ac:spMkLst>
            <pc:docMk/>
            <pc:sldMk cId="3847763317" sldId="312"/>
            <ac:spMk id="2" creationId="{5B973275-FCDB-DBC7-A819-75559E74C1D7}"/>
          </ac:spMkLst>
        </pc:spChg>
        <pc:picChg chg="ord">
          <ac:chgData name="Thomas Lam" userId="d28e705ca1d4f49d" providerId="LiveId" clId="{6C99B5F7-EE27-49AC-A1B8-89EF78EB9882}" dt="2024-04-28T06:47:59.811" v="9817" actId="166"/>
          <ac:picMkLst>
            <pc:docMk/>
            <pc:sldMk cId="3847763317" sldId="312"/>
            <ac:picMk id="5" creationId="{A43F96C5-E164-A465-184A-A5D140B81013}"/>
          </ac:picMkLst>
        </pc:picChg>
      </pc:sldChg>
      <pc:sldChg chg="add ord">
        <pc:chgData name="Thomas Lam" userId="d28e705ca1d4f49d" providerId="LiveId" clId="{6C99B5F7-EE27-49AC-A1B8-89EF78EB9882}" dt="2024-04-28T05:14:05.928" v="8590"/>
        <pc:sldMkLst>
          <pc:docMk/>
          <pc:sldMk cId="3868916999" sldId="313"/>
        </pc:sldMkLst>
      </pc:sldChg>
      <pc:sldChg chg="addSp delSp modSp add mod ord modAnim">
        <pc:chgData name="Thomas Lam" userId="d28e705ca1d4f49d" providerId="LiveId" clId="{6C99B5F7-EE27-49AC-A1B8-89EF78EB9882}" dt="2024-04-28T06:48:25.692" v="9819"/>
        <pc:sldMkLst>
          <pc:docMk/>
          <pc:sldMk cId="1425822709" sldId="314"/>
        </pc:sldMkLst>
        <pc:spChg chg="add mod">
          <ac:chgData name="Thomas Lam" userId="d28e705ca1d4f49d" providerId="LiveId" clId="{6C99B5F7-EE27-49AC-A1B8-89EF78EB9882}" dt="2024-04-28T05:16:43.102" v="8688" actId="1076"/>
          <ac:spMkLst>
            <pc:docMk/>
            <pc:sldMk cId="1425822709" sldId="314"/>
            <ac:spMk id="15" creationId="{B1101557-0DC4-C191-1065-8E5908F783CC}"/>
          </ac:spMkLst>
        </pc:spChg>
        <pc:spChg chg="add mod">
          <ac:chgData name="Thomas Lam" userId="d28e705ca1d4f49d" providerId="LiveId" clId="{6C99B5F7-EE27-49AC-A1B8-89EF78EB9882}" dt="2024-04-28T05:18:39.074" v="8872" actId="1076"/>
          <ac:spMkLst>
            <pc:docMk/>
            <pc:sldMk cId="1425822709" sldId="314"/>
            <ac:spMk id="20" creationId="{B7B9F010-228E-7417-9429-5647CFE411DC}"/>
          </ac:spMkLst>
        </pc:spChg>
        <pc:spChg chg="add mod">
          <ac:chgData name="Thomas Lam" userId="d28e705ca1d4f49d" providerId="LiveId" clId="{6C99B5F7-EE27-49AC-A1B8-89EF78EB9882}" dt="2024-04-28T05:21:08.108" v="8942" actId="207"/>
          <ac:spMkLst>
            <pc:docMk/>
            <pc:sldMk cId="1425822709" sldId="314"/>
            <ac:spMk id="23" creationId="{4E76F7E8-7B7B-1951-1E73-E56EF6C29838}"/>
          </ac:spMkLst>
        </pc:spChg>
        <pc:cxnChg chg="add del">
          <ac:chgData name="Thomas Lam" userId="d28e705ca1d4f49d" providerId="LiveId" clId="{6C99B5F7-EE27-49AC-A1B8-89EF78EB9882}" dt="2024-04-28T05:15:18.148" v="8595" actId="478"/>
          <ac:cxnSpMkLst>
            <pc:docMk/>
            <pc:sldMk cId="1425822709" sldId="314"/>
            <ac:cxnSpMk id="5" creationId="{3BCCBE7B-7026-DBCE-C9D1-91CFC62D9184}"/>
          </ac:cxnSpMkLst>
        </pc:cxnChg>
        <pc:cxnChg chg="add mod">
          <ac:chgData name="Thomas Lam" userId="d28e705ca1d4f49d" providerId="LiveId" clId="{6C99B5F7-EE27-49AC-A1B8-89EF78EB9882}" dt="2024-04-28T05:15:45.370" v="8602" actId="14100"/>
          <ac:cxnSpMkLst>
            <pc:docMk/>
            <pc:sldMk cId="1425822709" sldId="314"/>
            <ac:cxnSpMk id="6" creationId="{6DB21112-1577-6B06-102F-8482535F8717}"/>
          </ac:cxnSpMkLst>
        </pc:cxnChg>
        <pc:cxnChg chg="add mod">
          <ac:chgData name="Thomas Lam" userId="d28e705ca1d4f49d" providerId="LiveId" clId="{6C99B5F7-EE27-49AC-A1B8-89EF78EB9882}" dt="2024-04-28T05:15:47.860" v="8603" actId="14100"/>
          <ac:cxnSpMkLst>
            <pc:docMk/>
            <pc:sldMk cId="1425822709" sldId="314"/>
            <ac:cxnSpMk id="7" creationId="{BCA0182D-9218-1F8C-F7A4-FA18F6CCBAF5}"/>
          </ac:cxnSpMkLst>
        </pc:cxnChg>
        <pc:cxnChg chg="add mod">
          <ac:chgData name="Thomas Lam" userId="d28e705ca1d4f49d" providerId="LiveId" clId="{6C99B5F7-EE27-49AC-A1B8-89EF78EB9882}" dt="2024-04-28T05:17:03.857" v="8693" actId="1076"/>
          <ac:cxnSpMkLst>
            <pc:docMk/>
            <pc:sldMk cId="1425822709" sldId="314"/>
            <ac:cxnSpMk id="16" creationId="{35667931-9E81-379C-3746-E87BD0EFFE20}"/>
          </ac:cxnSpMkLst>
        </pc:cxnChg>
        <pc:cxnChg chg="add mod">
          <ac:chgData name="Thomas Lam" userId="d28e705ca1d4f49d" providerId="LiveId" clId="{6C99B5F7-EE27-49AC-A1B8-89EF78EB9882}" dt="2024-04-28T05:17:03.857" v="8693" actId="1076"/>
          <ac:cxnSpMkLst>
            <pc:docMk/>
            <pc:sldMk cId="1425822709" sldId="314"/>
            <ac:cxnSpMk id="17" creationId="{9FB554B8-8EDB-EAEC-38C7-4F806F2DE630}"/>
          </ac:cxnSpMkLst>
        </pc:cxnChg>
        <pc:cxnChg chg="add del">
          <ac:chgData name="Thomas Lam" userId="d28e705ca1d4f49d" providerId="LiveId" clId="{6C99B5F7-EE27-49AC-A1B8-89EF78EB9882}" dt="2024-04-28T05:19:43.737" v="8876" actId="11529"/>
          <ac:cxnSpMkLst>
            <pc:docMk/>
            <pc:sldMk cId="1425822709" sldId="314"/>
            <ac:cxnSpMk id="22" creationId="{3338674B-9C5B-DC46-E656-00A26346DAC4}"/>
          </ac:cxnSpMkLst>
        </pc:cxnChg>
      </pc:sldChg>
      <pc:sldChg chg="addSp modSp new mod">
        <pc:chgData name="Thomas Lam" userId="d28e705ca1d4f49d" providerId="LiveId" clId="{6C99B5F7-EE27-49AC-A1B8-89EF78EB9882}" dt="2024-04-28T05:37:49.171" v="9294" actId="1076"/>
        <pc:sldMkLst>
          <pc:docMk/>
          <pc:sldMk cId="1578209760" sldId="315"/>
        </pc:sldMkLst>
        <pc:spChg chg="mod">
          <ac:chgData name="Thomas Lam" userId="d28e705ca1d4f49d" providerId="LiveId" clId="{6C99B5F7-EE27-49AC-A1B8-89EF78EB9882}" dt="2024-04-28T05:23:01.876" v="8963" actId="1076"/>
          <ac:spMkLst>
            <pc:docMk/>
            <pc:sldMk cId="1578209760" sldId="315"/>
            <ac:spMk id="2" creationId="{B78D9711-3A2B-8116-7D6C-90C1C56DBAAB}"/>
          </ac:spMkLst>
        </pc:spChg>
        <pc:spChg chg="mod">
          <ac:chgData name="Thomas Lam" userId="d28e705ca1d4f49d" providerId="LiveId" clId="{6C99B5F7-EE27-49AC-A1B8-89EF78EB9882}" dt="2024-04-28T05:37:19.187" v="9292" actId="113"/>
          <ac:spMkLst>
            <pc:docMk/>
            <pc:sldMk cId="1578209760" sldId="315"/>
            <ac:spMk id="3" creationId="{69616BED-D466-42A0-8B41-E46877F8C7FE}"/>
          </ac:spMkLst>
        </pc:spChg>
        <pc:picChg chg="add mod">
          <ac:chgData name="Thomas Lam" userId="d28e705ca1d4f49d" providerId="LiveId" clId="{6C99B5F7-EE27-49AC-A1B8-89EF78EB9882}" dt="2024-04-28T05:34:47.500" v="9246" actId="1076"/>
          <ac:picMkLst>
            <pc:docMk/>
            <pc:sldMk cId="1578209760" sldId="315"/>
            <ac:picMk id="5" creationId="{1C4D3906-EF03-363D-7351-6C728F96205D}"/>
          </ac:picMkLst>
        </pc:picChg>
        <pc:picChg chg="add mod">
          <ac:chgData name="Thomas Lam" userId="d28e705ca1d4f49d" providerId="LiveId" clId="{6C99B5F7-EE27-49AC-A1B8-89EF78EB9882}" dt="2024-04-28T05:37:49.171" v="9294" actId="1076"/>
          <ac:picMkLst>
            <pc:docMk/>
            <pc:sldMk cId="1578209760" sldId="315"/>
            <ac:picMk id="13314" creationId="{0C0FA740-F123-58F0-56E9-C9C832AEF18A}"/>
          </ac:picMkLst>
        </pc:picChg>
      </pc:sldChg>
      <pc:sldChg chg="modSp new mod modAnim">
        <pc:chgData name="Thomas Lam" userId="d28e705ca1d4f49d" providerId="LiveId" clId="{6C99B5F7-EE27-49AC-A1B8-89EF78EB9882}" dt="2024-04-28T06:33:56.883" v="9642"/>
        <pc:sldMkLst>
          <pc:docMk/>
          <pc:sldMk cId="616137404" sldId="316"/>
        </pc:sldMkLst>
        <pc:spChg chg="mod">
          <ac:chgData name="Thomas Lam" userId="d28e705ca1d4f49d" providerId="LiveId" clId="{6C99B5F7-EE27-49AC-A1B8-89EF78EB9882}" dt="2024-04-28T06:13:34.580" v="9313" actId="20577"/>
          <ac:spMkLst>
            <pc:docMk/>
            <pc:sldMk cId="616137404" sldId="316"/>
            <ac:spMk id="2" creationId="{326A50FA-B015-31E5-3080-3697D2621104}"/>
          </ac:spMkLst>
        </pc:spChg>
        <pc:spChg chg="mod">
          <ac:chgData name="Thomas Lam" userId="d28e705ca1d4f49d" providerId="LiveId" clId="{6C99B5F7-EE27-49AC-A1B8-89EF78EB9882}" dt="2024-04-28T06:33:45.597" v="9641" actId="20577"/>
          <ac:spMkLst>
            <pc:docMk/>
            <pc:sldMk cId="616137404" sldId="316"/>
            <ac:spMk id="3" creationId="{F2F8FF44-38AE-F0C7-08D8-52295B72A40F}"/>
          </ac:spMkLst>
        </pc:spChg>
      </pc:sldChg>
      <pc:sldChg chg="modSp new mod">
        <pc:chgData name="Thomas Lam" userId="d28e705ca1d4f49d" providerId="LiveId" clId="{6C99B5F7-EE27-49AC-A1B8-89EF78EB9882}" dt="2024-04-28T06:38:33.511" v="9759" actId="1076"/>
        <pc:sldMkLst>
          <pc:docMk/>
          <pc:sldMk cId="2152158716" sldId="317"/>
        </pc:sldMkLst>
        <pc:spChg chg="mod">
          <ac:chgData name="Thomas Lam" userId="d28e705ca1d4f49d" providerId="LiveId" clId="{6C99B5F7-EE27-49AC-A1B8-89EF78EB9882}" dt="2024-04-28T06:35:36.243" v="9665" actId="1076"/>
          <ac:spMkLst>
            <pc:docMk/>
            <pc:sldMk cId="2152158716" sldId="317"/>
            <ac:spMk id="2" creationId="{98D88E8F-55AC-48C9-F61B-2E3F2E2A0DD1}"/>
          </ac:spMkLst>
        </pc:spChg>
        <pc:spChg chg="mod">
          <ac:chgData name="Thomas Lam" userId="d28e705ca1d4f49d" providerId="LiveId" clId="{6C99B5F7-EE27-49AC-A1B8-89EF78EB9882}" dt="2024-04-28T06:38:33.511" v="9759" actId="1076"/>
          <ac:spMkLst>
            <pc:docMk/>
            <pc:sldMk cId="2152158716" sldId="317"/>
            <ac:spMk id="3" creationId="{B007FED6-D452-F786-7289-34DC49344659}"/>
          </ac:spMkLst>
        </pc:spChg>
      </pc:sldChg>
    </pc:docChg>
  </pc:docChgLst>
  <pc:docChgLst>
    <pc:chgData name="Thomas Lam" userId="d28e705ca1d4f49d" providerId="LiveId" clId="{E3CD4B8F-2EC4-5B47-ACD0-A36BDCB2D2E0}"/>
    <pc:docChg chg="undo custSel addSld modSld sldOrd">
      <pc:chgData name="Thomas Lam" userId="d28e705ca1d4f49d" providerId="LiveId" clId="{E3CD4B8F-2EC4-5B47-ACD0-A36BDCB2D2E0}" dt="2024-04-27T00:49:38.192" v="1402" actId="20577"/>
      <pc:docMkLst>
        <pc:docMk/>
      </pc:docMkLst>
      <pc:sldChg chg="modSp">
        <pc:chgData name="Thomas Lam" userId="d28e705ca1d4f49d" providerId="LiveId" clId="{E3CD4B8F-2EC4-5B47-ACD0-A36BDCB2D2E0}" dt="2024-04-27T00:49:38.192" v="1402" actId="20577"/>
        <pc:sldMkLst>
          <pc:docMk/>
          <pc:sldMk cId="3755808958" sldId="259"/>
        </pc:sldMkLst>
        <pc:spChg chg="mod">
          <ac:chgData name="Thomas Lam" userId="d28e705ca1d4f49d" providerId="LiveId" clId="{E3CD4B8F-2EC4-5B47-ACD0-A36BDCB2D2E0}" dt="2024-04-27T00:49:38.192" v="1402" actId="20577"/>
          <ac:spMkLst>
            <pc:docMk/>
            <pc:sldMk cId="3755808958" sldId="259"/>
            <ac:spMk id="2" creationId="{BBC19F1E-2D23-B81D-BD26-4AD204E72484}"/>
          </ac:spMkLst>
        </pc:spChg>
      </pc:sldChg>
      <pc:sldChg chg="modSp">
        <pc:chgData name="Thomas Lam" userId="d28e705ca1d4f49d" providerId="LiveId" clId="{E3CD4B8F-2EC4-5B47-ACD0-A36BDCB2D2E0}" dt="2024-04-27T00:37:25.303" v="932" actId="20577"/>
        <pc:sldMkLst>
          <pc:docMk/>
          <pc:sldMk cId="4220302180" sldId="266"/>
        </pc:sldMkLst>
        <pc:spChg chg="mod">
          <ac:chgData name="Thomas Lam" userId="d28e705ca1d4f49d" providerId="LiveId" clId="{E3CD4B8F-2EC4-5B47-ACD0-A36BDCB2D2E0}" dt="2024-04-27T00:30:18.808" v="340" actId="20577"/>
          <ac:spMkLst>
            <pc:docMk/>
            <pc:sldMk cId="4220302180" sldId="266"/>
            <ac:spMk id="2" creationId="{8BFBFE59-171F-9FEC-FE00-C1BF7F01EEB0}"/>
          </ac:spMkLst>
        </pc:spChg>
        <pc:spChg chg="mod">
          <ac:chgData name="Thomas Lam" userId="d28e705ca1d4f49d" providerId="LiveId" clId="{E3CD4B8F-2EC4-5B47-ACD0-A36BDCB2D2E0}" dt="2024-04-27T00:37:25.303" v="932" actId="20577"/>
          <ac:spMkLst>
            <pc:docMk/>
            <pc:sldMk cId="4220302180" sldId="266"/>
            <ac:spMk id="3" creationId="{47732EF1-7291-C374-2BAB-A424DA90603D}"/>
          </ac:spMkLst>
        </pc:spChg>
      </pc:sldChg>
      <pc:sldChg chg="modSp new mod ord modClrScheme chgLayout">
        <pc:chgData name="Thomas Lam" userId="d28e705ca1d4f49d" providerId="LiveId" clId="{E3CD4B8F-2EC4-5B47-ACD0-A36BDCB2D2E0}" dt="2024-04-27T00:05:28.377" v="45" actId="20577"/>
        <pc:sldMkLst>
          <pc:docMk/>
          <pc:sldMk cId="4048818883" sldId="267"/>
        </pc:sldMkLst>
        <pc:spChg chg="mod ord">
          <ac:chgData name="Thomas Lam" userId="d28e705ca1d4f49d" providerId="LiveId" clId="{E3CD4B8F-2EC4-5B47-ACD0-A36BDCB2D2E0}" dt="2024-04-27T00:05:28.377" v="45" actId="20577"/>
          <ac:spMkLst>
            <pc:docMk/>
            <pc:sldMk cId="4048818883" sldId="267"/>
            <ac:spMk id="2" creationId="{C1F43A58-0EDD-F4EE-7AA2-2B0988BE0708}"/>
          </ac:spMkLst>
        </pc:spChg>
        <pc:spChg chg="mod ord">
          <ac:chgData name="Thomas Lam" userId="d28e705ca1d4f49d" providerId="LiveId" clId="{E3CD4B8F-2EC4-5B47-ACD0-A36BDCB2D2E0}" dt="2024-04-27T00:05:15.293" v="43" actId="20577"/>
          <ac:spMkLst>
            <pc:docMk/>
            <pc:sldMk cId="4048818883" sldId="267"/>
            <ac:spMk id="3" creationId="{A5CB84F7-EA20-0330-F6FB-B894DDEE86F1}"/>
          </ac:spMkLst>
        </pc:spChg>
      </pc:sldChg>
      <pc:sldChg chg="modSp new mod ord modClrScheme chgLayout">
        <pc:chgData name="Thomas Lam" userId="d28e705ca1d4f49d" providerId="LiveId" clId="{E3CD4B8F-2EC4-5B47-ACD0-A36BDCB2D2E0}" dt="2024-04-27T00:07:10.923" v="71" actId="20577"/>
        <pc:sldMkLst>
          <pc:docMk/>
          <pc:sldMk cId="2031562930" sldId="268"/>
        </pc:sldMkLst>
        <pc:spChg chg="mod ord">
          <ac:chgData name="Thomas Lam" userId="d28e705ca1d4f49d" providerId="LiveId" clId="{E3CD4B8F-2EC4-5B47-ACD0-A36BDCB2D2E0}" dt="2024-04-27T00:06:43.437" v="61" actId="20577"/>
          <ac:spMkLst>
            <pc:docMk/>
            <pc:sldMk cId="2031562930" sldId="268"/>
            <ac:spMk id="2" creationId="{16251BAB-839F-EDBD-99D6-D5E2F2CFC423}"/>
          </ac:spMkLst>
        </pc:spChg>
        <pc:spChg chg="mod ord">
          <ac:chgData name="Thomas Lam" userId="d28e705ca1d4f49d" providerId="LiveId" clId="{E3CD4B8F-2EC4-5B47-ACD0-A36BDCB2D2E0}" dt="2024-04-27T00:07:10.923" v="71" actId="20577"/>
          <ac:spMkLst>
            <pc:docMk/>
            <pc:sldMk cId="2031562930" sldId="268"/>
            <ac:spMk id="3" creationId="{1ABB6925-438E-E4DF-E670-165B1DA0894B}"/>
          </ac:spMkLst>
        </pc:spChg>
      </pc:sldChg>
      <pc:sldChg chg="addSp modSp new">
        <pc:chgData name="Thomas Lam" userId="d28e705ca1d4f49d" providerId="LiveId" clId="{E3CD4B8F-2EC4-5B47-ACD0-A36BDCB2D2E0}" dt="2024-04-27T00:18:17.137" v="269" actId="14100"/>
        <pc:sldMkLst>
          <pc:docMk/>
          <pc:sldMk cId="2947202333" sldId="269"/>
        </pc:sldMkLst>
        <pc:spChg chg="mod">
          <ac:chgData name="Thomas Lam" userId="d28e705ca1d4f49d" providerId="LiveId" clId="{E3CD4B8F-2EC4-5B47-ACD0-A36BDCB2D2E0}" dt="2024-04-27T00:08:52.119" v="93" actId="20577"/>
          <ac:spMkLst>
            <pc:docMk/>
            <pc:sldMk cId="2947202333" sldId="269"/>
            <ac:spMk id="2" creationId="{CD2057B6-E5DC-A7B1-3942-6DB9FE0C93FF}"/>
          </ac:spMkLst>
        </pc:spChg>
        <pc:spChg chg="mod">
          <ac:chgData name="Thomas Lam" userId="d28e705ca1d4f49d" providerId="LiveId" clId="{E3CD4B8F-2EC4-5B47-ACD0-A36BDCB2D2E0}" dt="2024-04-27T00:17:37.899" v="266" actId="1076"/>
          <ac:spMkLst>
            <pc:docMk/>
            <pc:sldMk cId="2947202333" sldId="269"/>
            <ac:spMk id="3" creationId="{DAE85585-44D5-8806-E8DB-BE2E0DDEC271}"/>
          </ac:spMkLst>
        </pc:spChg>
        <pc:cxnChg chg="add mod">
          <ac:chgData name="Thomas Lam" userId="d28e705ca1d4f49d" providerId="LiveId" clId="{E3CD4B8F-2EC4-5B47-ACD0-A36BDCB2D2E0}" dt="2024-04-27T00:18:17.137" v="269" actId="14100"/>
          <ac:cxnSpMkLst>
            <pc:docMk/>
            <pc:sldMk cId="2947202333" sldId="269"/>
            <ac:cxnSpMk id="4" creationId="{B631E112-7440-314C-C352-0B2AA10612F3}"/>
          </ac:cxnSpMkLst>
        </pc:cxnChg>
      </pc:sldChg>
      <pc:sldChg chg="modSp new">
        <pc:chgData name="Thomas Lam" userId="d28e705ca1d4f49d" providerId="LiveId" clId="{E3CD4B8F-2EC4-5B47-ACD0-A36BDCB2D2E0}" dt="2024-04-27T00:21:17.432" v="328" actId="20577"/>
        <pc:sldMkLst>
          <pc:docMk/>
          <pc:sldMk cId="2232374388" sldId="270"/>
        </pc:sldMkLst>
        <pc:spChg chg="mod">
          <ac:chgData name="Thomas Lam" userId="d28e705ca1d4f49d" providerId="LiveId" clId="{E3CD4B8F-2EC4-5B47-ACD0-A36BDCB2D2E0}" dt="2024-04-27T00:21:17.432" v="328" actId="20577"/>
          <ac:spMkLst>
            <pc:docMk/>
            <pc:sldMk cId="2232374388" sldId="270"/>
            <ac:spMk id="2" creationId="{4D93DF40-38DC-7E9D-DE35-A43584CD13A9}"/>
          </ac:spMkLst>
        </pc:spChg>
      </pc:sldChg>
      <pc:sldChg chg="addSp modSp new">
        <pc:chgData name="Thomas Lam" userId="d28e705ca1d4f49d" providerId="LiveId" clId="{E3CD4B8F-2EC4-5B47-ACD0-A36BDCB2D2E0}" dt="2024-04-27T00:40:39.009" v="1108" actId="1076"/>
        <pc:sldMkLst>
          <pc:docMk/>
          <pc:sldMk cId="2199309221" sldId="271"/>
        </pc:sldMkLst>
        <pc:spChg chg="mod">
          <ac:chgData name="Thomas Lam" userId="d28e705ca1d4f49d" providerId="LiveId" clId="{E3CD4B8F-2EC4-5B47-ACD0-A36BDCB2D2E0}" dt="2024-04-27T00:35:37.205" v="783" actId="20577"/>
          <ac:spMkLst>
            <pc:docMk/>
            <pc:sldMk cId="2199309221" sldId="271"/>
            <ac:spMk id="2" creationId="{32DC3F57-BEEA-23CF-4C7C-6D9821FF7A44}"/>
          </ac:spMkLst>
        </pc:spChg>
        <pc:spChg chg="mod">
          <ac:chgData name="Thomas Lam" userId="d28e705ca1d4f49d" providerId="LiveId" clId="{E3CD4B8F-2EC4-5B47-ACD0-A36BDCB2D2E0}" dt="2024-04-27T00:39:35.656" v="1080" actId="14100"/>
          <ac:spMkLst>
            <pc:docMk/>
            <pc:sldMk cId="2199309221" sldId="271"/>
            <ac:spMk id="3" creationId="{67C39FAC-A9D4-5439-F91E-AB31B7A640E8}"/>
          </ac:spMkLst>
        </pc:spChg>
        <pc:spChg chg="add mod">
          <ac:chgData name="Thomas Lam" userId="d28e705ca1d4f49d" providerId="LiveId" clId="{E3CD4B8F-2EC4-5B47-ACD0-A36BDCB2D2E0}" dt="2024-04-27T00:40:39.009" v="1108" actId="1076"/>
          <ac:spMkLst>
            <pc:docMk/>
            <pc:sldMk cId="2199309221" sldId="271"/>
            <ac:spMk id="4" creationId="{178013B4-9BF4-3DCF-AE60-25B946425DB4}"/>
          </ac:spMkLst>
        </pc:spChg>
      </pc:sldChg>
      <pc:sldChg chg="modSp new">
        <pc:chgData name="Thomas Lam" userId="d28e705ca1d4f49d" providerId="LiveId" clId="{E3CD4B8F-2EC4-5B47-ACD0-A36BDCB2D2E0}" dt="2024-04-27T00:45:37.222" v="1364" actId="20577"/>
        <pc:sldMkLst>
          <pc:docMk/>
          <pc:sldMk cId="477739212" sldId="272"/>
        </pc:sldMkLst>
        <pc:spChg chg="mod">
          <ac:chgData name="Thomas Lam" userId="d28e705ca1d4f49d" providerId="LiveId" clId="{E3CD4B8F-2EC4-5B47-ACD0-A36BDCB2D2E0}" dt="2024-04-27T00:43:36.878" v="1153" actId="20577"/>
          <ac:spMkLst>
            <pc:docMk/>
            <pc:sldMk cId="477739212" sldId="272"/>
            <ac:spMk id="2" creationId="{772AADB6-D973-3508-AD49-0FF1423060D1}"/>
          </ac:spMkLst>
        </pc:spChg>
        <pc:spChg chg="mod">
          <ac:chgData name="Thomas Lam" userId="d28e705ca1d4f49d" providerId="LiveId" clId="{E3CD4B8F-2EC4-5B47-ACD0-A36BDCB2D2E0}" dt="2024-04-27T00:45:37.222" v="1364" actId="20577"/>
          <ac:spMkLst>
            <pc:docMk/>
            <pc:sldMk cId="477739212" sldId="272"/>
            <ac:spMk id="3" creationId="{610E3DFB-CA8C-CF06-6E67-7F187FA74A33}"/>
          </ac:spMkLst>
        </pc:spChg>
      </pc:sldChg>
    </pc:docChg>
  </pc:docChgLst>
  <pc:docChgLst>
    <pc:chgData name="Thomas Lam" userId="d28e705ca1d4f49d" providerId="LiveId" clId="{5822EB3C-5C9C-4025-B9F5-05E37FE411A2}"/>
    <pc:docChg chg="undo custSel addSld delSld modSld">
      <pc:chgData name="Thomas Lam" userId="d28e705ca1d4f49d" providerId="LiveId" clId="{5822EB3C-5C9C-4025-B9F5-05E37FE411A2}" dt="2024-04-28T22:15:57.621" v="831" actId="47"/>
      <pc:docMkLst>
        <pc:docMk/>
      </pc:docMkLst>
      <pc:sldChg chg="modNotesTx">
        <pc:chgData name="Thomas Lam" userId="d28e705ca1d4f49d" providerId="LiveId" clId="{5822EB3C-5C9C-4025-B9F5-05E37FE411A2}" dt="2024-04-28T16:07:55.840" v="29" actId="20577"/>
        <pc:sldMkLst>
          <pc:docMk/>
          <pc:sldMk cId="3599996493" sldId="256"/>
        </pc:sldMkLst>
      </pc:sldChg>
      <pc:sldChg chg="modNotesTx">
        <pc:chgData name="Thomas Lam" userId="d28e705ca1d4f49d" providerId="LiveId" clId="{5822EB3C-5C9C-4025-B9F5-05E37FE411A2}" dt="2024-04-28T16:10:03.193" v="462" actId="20577"/>
        <pc:sldMkLst>
          <pc:docMk/>
          <pc:sldMk cId="2437623924" sldId="263"/>
        </pc:sldMkLst>
      </pc:sldChg>
      <pc:sldChg chg="addSp delSp modSp">
        <pc:chgData name="Thomas Lam" userId="d28e705ca1d4f49d" providerId="LiveId" clId="{5822EB3C-5C9C-4025-B9F5-05E37FE411A2}" dt="2024-04-28T16:24:50.612" v="465" actId="1076"/>
        <pc:sldMkLst>
          <pc:docMk/>
          <pc:sldMk cId="3747583609" sldId="280"/>
        </pc:sldMkLst>
        <pc:picChg chg="add mod">
          <ac:chgData name="Thomas Lam" userId="d28e705ca1d4f49d" providerId="LiveId" clId="{5822EB3C-5C9C-4025-B9F5-05E37FE411A2}" dt="2024-04-28T16:24:50.612" v="465" actId="1076"/>
          <ac:picMkLst>
            <pc:docMk/>
            <pc:sldMk cId="3747583609" sldId="280"/>
            <ac:picMk id="1026" creationId="{068C5CA4-66EB-5C88-CC94-8292773AA01D}"/>
          </ac:picMkLst>
        </pc:picChg>
        <pc:picChg chg="del">
          <ac:chgData name="Thomas Lam" userId="d28e705ca1d4f49d" providerId="LiveId" clId="{5822EB3C-5C9C-4025-B9F5-05E37FE411A2}" dt="2024-04-28T16:24:45.844" v="463" actId="478"/>
          <ac:picMkLst>
            <pc:docMk/>
            <pc:sldMk cId="3747583609" sldId="280"/>
            <ac:picMk id="5124" creationId="{69223F24-1E4B-D8C7-1E3B-B82EFDA0CE8E}"/>
          </ac:picMkLst>
        </pc:picChg>
      </pc:sldChg>
      <pc:sldChg chg="modSp mod">
        <pc:chgData name="Thomas Lam" userId="d28e705ca1d4f49d" providerId="LiveId" clId="{5822EB3C-5C9C-4025-B9F5-05E37FE411A2}" dt="2024-04-28T22:12:39.444" v="550" actId="1038"/>
        <pc:sldMkLst>
          <pc:docMk/>
          <pc:sldMk cId="1425822709" sldId="314"/>
        </pc:sldMkLst>
        <pc:spChg chg="mod">
          <ac:chgData name="Thomas Lam" userId="d28e705ca1d4f49d" providerId="LiveId" clId="{5822EB3C-5C9C-4025-B9F5-05E37FE411A2}" dt="2024-04-28T22:12:39.444" v="550" actId="1038"/>
          <ac:spMkLst>
            <pc:docMk/>
            <pc:sldMk cId="1425822709" sldId="314"/>
            <ac:spMk id="20" creationId="{B7B9F010-228E-7417-9429-5647CFE411DC}"/>
          </ac:spMkLst>
        </pc:spChg>
      </pc:sldChg>
      <pc:sldChg chg="addSp modSp mod">
        <pc:chgData name="Thomas Lam" userId="d28e705ca1d4f49d" providerId="LiveId" clId="{5822EB3C-5C9C-4025-B9F5-05E37FE411A2}" dt="2024-04-28T22:14:05.485" v="723" actId="1076"/>
        <pc:sldMkLst>
          <pc:docMk/>
          <pc:sldMk cId="1578209760" sldId="315"/>
        </pc:sldMkLst>
        <pc:spChg chg="mod">
          <ac:chgData name="Thomas Lam" userId="d28e705ca1d4f49d" providerId="LiveId" clId="{5822EB3C-5C9C-4025-B9F5-05E37FE411A2}" dt="2024-04-28T22:13:37.316" v="706" actId="20577"/>
          <ac:spMkLst>
            <pc:docMk/>
            <pc:sldMk cId="1578209760" sldId="315"/>
            <ac:spMk id="3" creationId="{69616BED-D466-42A0-8B41-E46877F8C7FE}"/>
          </ac:spMkLst>
        </pc:spChg>
        <pc:spChg chg="add mod">
          <ac:chgData name="Thomas Lam" userId="d28e705ca1d4f49d" providerId="LiveId" clId="{5822EB3C-5C9C-4025-B9F5-05E37FE411A2}" dt="2024-04-28T22:14:05.485" v="723" actId="1076"/>
          <ac:spMkLst>
            <pc:docMk/>
            <pc:sldMk cId="1578209760" sldId="315"/>
            <ac:spMk id="4" creationId="{ADFC85DE-D329-FD03-F14E-5E8E3C7CE213}"/>
          </ac:spMkLst>
        </pc:spChg>
      </pc:sldChg>
      <pc:sldChg chg="delSp modSp add del mod modShow">
        <pc:chgData name="Thomas Lam" userId="d28e705ca1d4f49d" providerId="LiveId" clId="{5822EB3C-5C9C-4025-B9F5-05E37FE411A2}" dt="2024-04-28T22:15:57.621" v="831" actId="47"/>
        <pc:sldMkLst>
          <pc:docMk/>
          <pc:sldMk cId="2421025975" sldId="318"/>
        </pc:sldMkLst>
        <pc:spChg chg="mod">
          <ac:chgData name="Thomas Lam" userId="d28e705ca1d4f49d" providerId="LiveId" clId="{5822EB3C-5C9C-4025-B9F5-05E37FE411A2}" dt="2024-04-28T22:14:46.495" v="749" actId="20577"/>
          <ac:spMkLst>
            <pc:docMk/>
            <pc:sldMk cId="2421025975" sldId="318"/>
            <ac:spMk id="2" creationId="{B78D9711-3A2B-8116-7D6C-90C1C56DBAAB}"/>
          </ac:spMkLst>
        </pc:spChg>
        <pc:spChg chg="mod">
          <ac:chgData name="Thomas Lam" userId="d28e705ca1d4f49d" providerId="LiveId" clId="{5822EB3C-5C9C-4025-B9F5-05E37FE411A2}" dt="2024-04-28T22:15:09.230" v="830" actId="20577"/>
          <ac:spMkLst>
            <pc:docMk/>
            <pc:sldMk cId="2421025975" sldId="318"/>
            <ac:spMk id="3" creationId="{69616BED-D466-42A0-8B41-E46877F8C7FE}"/>
          </ac:spMkLst>
        </pc:spChg>
        <pc:spChg chg="del">
          <ac:chgData name="Thomas Lam" userId="d28e705ca1d4f49d" providerId="LiveId" clId="{5822EB3C-5C9C-4025-B9F5-05E37FE411A2}" dt="2024-04-28T22:14:52.215" v="751" actId="478"/>
          <ac:spMkLst>
            <pc:docMk/>
            <pc:sldMk cId="2421025975" sldId="318"/>
            <ac:spMk id="4" creationId="{ADFC85DE-D329-FD03-F14E-5E8E3C7CE213}"/>
          </ac:spMkLst>
        </pc:spChg>
        <pc:picChg chg="del">
          <ac:chgData name="Thomas Lam" userId="d28e705ca1d4f49d" providerId="LiveId" clId="{5822EB3C-5C9C-4025-B9F5-05E37FE411A2}" dt="2024-04-28T22:14:50.838" v="750" actId="478"/>
          <ac:picMkLst>
            <pc:docMk/>
            <pc:sldMk cId="2421025975" sldId="318"/>
            <ac:picMk id="5" creationId="{1C4D3906-EF03-363D-7351-6C728F96205D}"/>
          </ac:picMkLst>
        </pc:picChg>
        <pc:picChg chg="del">
          <ac:chgData name="Thomas Lam" userId="d28e705ca1d4f49d" providerId="LiveId" clId="{5822EB3C-5C9C-4025-B9F5-05E37FE411A2}" dt="2024-04-28T22:14:53.867" v="752" actId="478"/>
          <ac:picMkLst>
            <pc:docMk/>
            <pc:sldMk cId="2421025975" sldId="318"/>
            <ac:picMk id="13314" creationId="{0C0FA740-F123-58F0-56E9-C9C832AEF18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1F528-02B9-4F0E-91F1-0FF71B78A971}" type="datetimeFigureOut">
              <a:rPr lang="en-US" smtClean="0"/>
              <a:t>4/28/2024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772E43-09D8-4EB6-80F6-07E2FD0ED028}" type="slidenum">
              <a:rPr lang="en-US" smtClean="0"/>
              <a:t>‹#›</a:t>
            </a:fld>
            <a:endParaRPr lang="en-US"/>
          </a:p>
        </p:txBody>
      </p:sp>
    </p:spTree>
    <p:extLst>
      <p:ext uri="{BB962C8B-B14F-4D97-AF65-F5344CB8AC3E}">
        <p14:creationId xmlns:p14="http://schemas.microsoft.com/office/powerpoint/2010/main" val="271147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promise this is a math talk</a:t>
            </a:r>
          </a:p>
        </p:txBody>
      </p:sp>
      <p:sp>
        <p:nvSpPr>
          <p:cNvPr id="4" name="Slide Number Placeholder 3"/>
          <p:cNvSpPr>
            <a:spLocks noGrp="1"/>
          </p:cNvSpPr>
          <p:nvPr>
            <p:ph type="sldNum" sz="quarter" idx="5"/>
          </p:nvPr>
        </p:nvSpPr>
        <p:spPr/>
        <p:txBody>
          <a:bodyPr/>
          <a:lstStyle/>
          <a:p>
            <a:fld id="{1F772E43-09D8-4EB6-80F6-07E2FD0ED028}" type="slidenum">
              <a:rPr lang="en-US" smtClean="0"/>
              <a:t>1</a:t>
            </a:fld>
            <a:endParaRPr lang="en-US"/>
          </a:p>
        </p:txBody>
      </p:sp>
    </p:spTree>
    <p:extLst>
      <p:ext uri="{BB962C8B-B14F-4D97-AF65-F5344CB8AC3E}">
        <p14:creationId xmlns:p14="http://schemas.microsoft.com/office/powerpoint/2010/main" val="3380321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772E43-09D8-4EB6-80F6-07E2FD0ED028}" type="slidenum">
              <a:rPr lang="en-US" smtClean="0"/>
              <a:t>56</a:t>
            </a:fld>
            <a:endParaRPr lang="en-US"/>
          </a:p>
        </p:txBody>
      </p:sp>
    </p:spTree>
    <p:extLst>
      <p:ext uri="{BB962C8B-B14F-4D97-AF65-F5344CB8AC3E}">
        <p14:creationId xmlns:p14="http://schemas.microsoft.com/office/powerpoint/2010/main" val="312612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about Genshin impact</a:t>
            </a:r>
          </a:p>
          <a:p>
            <a:r>
              <a:rPr lang="en-US" dirty="0"/>
              <a:t>Before I do that </a:t>
            </a:r>
            <a:r>
              <a:rPr lang="en-US" dirty="0" err="1"/>
              <a:t>tho</a:t>
            </a:r>
            <a:r>
              <a:rPr lang="en-US" dirty="0"/>
              <a:t> there is a real danger of this talk inspiring someone here to consider playing Genshin impact</a:t>
            </a:r>
          </a:p>
          <a:p>
            <a:r>
              <a:rPr lang="en-US" dirty="0"/>
              <a:t>So just in case that happens here is some advice and wisdom</a:t>
            </a:r>
          </a:p>
          <a:p>
            <a:r>
              <a:rPr lang="en-US" dirty="0"/>
              <a:t>DO NOT PLAY GENSHIN</a:t>
            </a:r>
          </a:p>
        </p:txBody>
      </p:sp>
      <p:sp>
        <p:nvSpPr>
          <p:cNvPr id="4" name="Slide Number Placeholder 3"/>
          <p:cNvSpPr>
            <a:spLocks noGrp="1"/>
          </p:cNvSpPr>
          <p:nvPr>
            <p:ph type="sldNum" sz="quarter" idx="5"/>
          </p:nvPr>
        </p:nvSpPr>
        <p:spPr/>
        <p:txBody>
          <a:bodyPr/>
          <a:lstStyle/>
          <a:p>
            <a:fld id="{1F772E43-09D8-4EB6-80F6-07E2FD0ED028}" type="slidenum">
              <a:rPr lang="en-US" smtClean="0"/>
              <a:t>2</a:t>
            </a:fld>
            <a:endParaRPr lang="en-US"/>
          </a:p>
        </p:txBody>
      </p:sp>
    </p:spTree>
    <p:extLst>
      <p:ext uri="{BB962C8B-B14F-4D97-AF65-F5344CB8AC3E}">
        <p14:creationId xmlns:p14="http://schemas.microsoft.com/office/powerpoint/2010/main" val="88603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merchant</a:t>
            </a:r>
          </a:p>
          <a:p>
            <a:r>
              <a:rPr lang="en-US" dirty="0" err="1"/>
              <a:t>i</a:t>
            </a:r>
            <a:r>
              <a:rPr lang="en-US" dirty="0"/>
              <a:t> </a:t>
            </a:r>
            <a:r>
              <a:rPr lang="en-US" dirty="0" err="1"/>
              <a:t>wanna</a:t>
            </a:r>
            <a:r>
              <a:rPr lang="en-US" dirty="0"/>
              <a:t> buy </a:t>
            </a:r>
            <a:r>
              <a:rPr lang="en-US" dirty="0" err="1"/>
              <a:t>smth</a:t>
            </a:r>
            <a:r>
              <a:rPr lang="en-US" dirty="0"/>
              <a:t> from him</a:t>
            </a:r>
          </a:p>
          <a:p>
            <a:r>
              <a:rPr lang="en-US" dirty="0"/>
              <a:t>and </a:t>
            </a:r>
            <a:r>
              <a:rPr lang="en-US" dirty="0" err="1"/>
              <a:t>im</a:t>
            </a:r>
            <a:r>
              <a:rPr lang="en-US" dirty="0"/>
              <a:t> going to offer him prices</a:t>
            </a:r>
          </a:p>
          <a:p>
            <a:r>
              <a:rPr lang="en-US" dirty="0"/>
              <a:t>he’ll accept the first price that is high enough for him, but if </a:t>
            </a:r>
            <a:r>
              <a:rPr lang="en-US" dirty="0" err="1"/>
              <a:t>i</a:t>
            </a:r>
            <a:r>
              <a:rPr lang="en-US" dirty="0"/>
              <a:t> keep lowballing him then he’ll get upset</a:t>
            </a:r>
          </a:p>
        </p:txBody>
      </p:sp>
      <p:sp>
        <p:nvSpPr>
          <p:cNvPr id="4" name="Slide Number Placeholder 3"/>
          <p:cNvSpPr>
            <a:spLocks noGrp="1"/>
          </p:cNvSpPr>
          <p:nvPr>
            <p:ph type="sldNum" sz="quarter" idx="5"/>
          </p:nvPr>
        </p:nvSpPr>
        <p:spPr/>
        <p:txBody>
          <a:bodyPr/>
          <a:lstStyle/>
          <a:p>
            <a:fld id="{1F772E43-09D8-4EB6-80F6-07E2FD0ED028}" type="slidenum">
              <a:rPr lang="en-US" smtClean="0"/>
              <a:t>3</a:t>
            </a:fld>
            <a:endParaRPr lang="en-US"/>
          </a:p>
        </p:txBody>
      </p:sp>
    </p:spTree>
    <p:extLst>
      <p:ext uri="{BB962C8B-B14F-4D97-AF65-F5344CB8AC3E}">
        <p14:creationId xmlns:p14="http://schemas.microsoft.com/office/powerpoint/2010/main" val="363626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\begin{align*}</a:t>
            </a:r>
          </a:p>
          <a:p>
            <a:r>
              <a:rPr lang="en-US" dirty="0"/>
              <a:t>\implies &amp;\phantom{++}\!\! x_1^2+x_2^2+x_3^2 \\</a:t>
            </a:r>
          </a:p>
          <a:p>
            <a:r>
              <a:rPr lang="en-US" dirty="0"/>
              <a:t>&amp;+ 2(x_1x_2+x_1x_3+x_2x_3)=1</a:t>
            </a:r>
          </a:p>
          <a:p>
            <a:r>
              <a:rPr lang="en-US" dirty="0"/>
              <a:t>\end{align*}</a:t>
            </a:r>
          </a:p>
          <a:p>
            <a:endParaRPr lang="en-US" dirty="0"/>
          </a:p>
          <a:p>
            <a:endParaRPr lang="en-US" dirty="0"/>
          </a:p>
          <a:p>
            <a:r>
              <a:rPr lang="en-US" dirty="0"/>
              <a:t>\begin{align*}</a:t>
            </a:r>
          </a:p>
          <a:p>
            <a:r>
              <a:rPr lang="en-US" dirty="0"/>
              <a:t>2E &amp;= \left(\sum_{</a:t>
            </a:r>
            <a:r>
              <a:rPr lang="en-US" dirty="0" err="1"/>
              <a:t>i</a:t>
            </a:r>
            <a:r>
              <a:rPr lang="en-US" dirty="0"/>
              <a:t>=1}^n x_i^2\right) + \left(\sum_{</a:t>
            </a:r>
            <a:r>
              <a:rPr lang="en-US" dirty="0" err="1"/>
              <a:t>i</a:t>
            </a:r>
            <a:r>
              <a:rPr lang="en-US" dirty="0"/>
              <a:t>=1}^n x_i^2 + 2\sum_{</a:t>
            </a:r>
            <a:r>
              <a:rPr lang="en-US" dirty="0" err="1"/>
              <a:t>i</a:t>
            </a:r>
            <a:r>
              <a:rPr lang="en-US" dirty="0"/>
              <a:t> &lt; j}</a:t>
            </a:r>
            <a:r>
              <a:rPr lang="en-US" dirty="0" err="1"/>
              <a:t>x_ix_j</a:t>
            </a:r>
            <a:r>
              <a:rPr lang="en-US" dirty="0"/>
              <a:t>\right)\\</a:t>
            </a:r>
          </a:p>
          <a:p>
            <a:r>
              <a:rPr lang="en-US" dirty="0"/>
              <a:t>&amp;= \left(\sum_{</a:t>
            </a:r>
            <a:r>
              <a:rPr lang="en-US" dirty="0" err="1"/>
              <a:t>i</a:t>
            </a:r>
            <a:r>
              <a:rPr lang="en-US" dirty="0"/>
              <a:t>=1}^n x_i^2\right) + 1</a:t>
            </a:r>
          </a:p>
          <a:p>
            <a:r>
              <a:rPr lang="en-US" dirty="0"/>
              <a:t>\end{align*}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F772E43-09D8-4EB6-80F6-07E2FD0ED028}" type="slidenum">
              <a:rPr lang="en-US" smtClean="0"/>
              <a:t>13</a:t>
            </a:fld>
            <a:endParaRPr lang="en-US"/>
          </a:p>
        </p:txBody>
      </p:sp>
    </p:spTree>
    <p:extLst>
      <p:ext uri="{BB962C8B-B14F-4D97-AF65-F5344CB8AC3E}">
        <p14:creationId xmlns:p14="http://schemas.microsoft.com/office/powerpoint/2010/main" val="2866770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Minimize:</a:t>
            </a:r>
          </a:p>
          <a:p>
            <a:endParaRPr lang="en-US" dirty="0"/>
          </a:p>
          <a:p>
            <a:r>
              <a:rPr lang="en-US" dirty="0"/>
              <a:t>$\</a:t>
            </a:r>
            <a:r>
              <a:rPr lang="en-US" dirty="0" err="1"/>
              <a:t>displaystyle</a:t>
            </a:r>
            <a:r>
              <a:rPr lang="en-US" dirty="0"/>
              <a:t> 2E = \left(\sum_{</a:t>
            </a:r>
            <a:r>
              <a:rPr lang="en-US" dirty="0" err="1"/>
              <a:t>i</a:t>
            </a:r>
            <a:r>
              <a:rPr lang="en-US" dirty="0"/>
              <a:t>=1}^n x_i^2\right)+1$</a:t>
            </a:r>
          </a:p>
          <a:p>
            <a:endParaRPr lang="en-US" dirty="0"/>
          </a:p>
          <a:p>
            <a:r>
              <a:rPr lang="en-US" dirty="0"/>
              <a:t>Given that:</a:t>
            </a:r>
          </a:p>
          <a:p>
            <a:endParaRPr lang="en-US" dirty="0"/>
          </a:p>
          <a:p>
            <a:r>
              <a:rPr lang="en-US" dirty="0"/>
              <a:t>$\</a:t>
            </a:r>
            <a:r>
              <a:rPr lang="en-US" dirty="0" err="1"/>
              <a:t>displaystyle</a:t>
            </a:r>
            <a:r>
              <a:rPr lang="en-US" dirty="0"/>
              <a:t> \sum_{</a:t>
            </a:r>
            <a:r>
              <a:rPr lang="en-US" dirty="0" err="1"/>
              <a:t>i</a:t>
            </a:r>
            <a:r>
              <a:rPr lang="en-US" dirty="0"/>
              <a:t>=1}^n </a:t>
            </a:r>
            <a:r>
              <a:rPr lang="en-US" dirty="0" err="1"/>
              <a:t>x_i</a:t>
            </a:r>
            <a:r>
              <a:rPr lang="en-US" dirty="0"/>
              <a:t>=1$</a:t>
            </a:r>
          </a:p>
        </p:txBody>
      </p:sp>
      <p:sp>
        <p:nvSpPr>
          <p:cNvPr id="4" name="Slide Number Placeholder 3"/>
          <p:cNvSpPr>
            <a:spLocks noGrp="1"/>
          </p:cNvSpPr>
          <p:nvPr>
            <p:ph type="sldNum" sz="quarter" idx="5"/>
          </p:nvPr>
        </p:nvSpPr>
        <p:spPr/>
        <p:txBody>
          <a:bodyPr/>
          <a:lstStyle/>
          <a:p>
            <a:fld id="{1F772E43-09D8-4EB6-80F6-07E2FD0ED028}" type="slidenum">
              <a:rPr lang="en-US" smtClean="0"/>
              <a:t>14</a:t>
            </a:fld>
            <a:endParaRPr lang="en-US"/>
          </a:p>
        </p:txBody>
      </p:sp>
    </p:spTree>
    <p:extLst>
      <p:ext uri="{BB962C8B-B14F-4D97-AF65-F5344CB8AC3E}">
        <p14:creationId xmlns:p14="http://schemas.microsoft.com/office/powerpoint/2010/main" val="25181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772E43-09D8-4EB6-80F6-07E2FD0ED028}" type="slidenum">
              <a:rPr lang="en-US" smtClean="0"/>
              <a:t>24</a:t>
            </a:fld>
            <a:endParaRPr lang="en-US"/>
          </a:p>
        </p:txBody>
      </p:sp>
    </p:spTree>
    <p:extLst>
      <p:ext uri="{BB962C8B-B14F-4D97-AF65-F5344CB8AC3E}">
        <p14:creationId xmlns:p14="http://schemas.microsoft.com/office/powerpoint/2010/main" val="54281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772E43-09D8-4EB6-80F6-07E2FD0ED028}" type="slidenum">
              <a:rPr lang="en-US" smtClean="0"/>
              <a:t>28</a:t>
            </a:fld>
            <a:endParaRPr lang="en-US"/>
          </a:p>
        </p:txBody>
      </p:sp>
    </p:spTree>
    <p:extLst>
      <p:ext uri="{BB962C8B-B14F-4D97-AF65-F5344CB8AC3E}">
        <p14:creationId xmlns:p14="http://schemas.microsoft.com/office/powerpoint/2010/main" val="2008075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772E43-09D8-4EB6-80F6-07E2FD0ED028}" type="slidenum">
              <a:rPr lang="en-US" smtClean="0"/>
              <a:t>48</a:t>
            </a:fld>
            <a:endParaRPr lang="en-US"/>
          </a:p>
        </p:txBody>
      </p:sp>
    </p:spTree>
    <p:extLst>
      <p:ext uri="{BB962C8B-B14F-4D97-AF65-F5344CB8AC3E}">
        <p14:creationId xmlns:p14="http://schemas.microsoft.com/office/powerpoint/2010/main" val="111132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merchant</a:t>
            </a:r>
          </a:p>
          <a:p>
            <a:r>
              <a:rPr lang="en-US" dirty="0" err="1"/>
              <a:t>i</a:t>
            </a:r>
            <a:r>
              <a:rPr lang="en-US" dirty="0"/>
              <a:t> </a:t>
            </a:r>
            <a:r>
              <a:rPr lang="en-US" dirty="0" err="1"/>
              <a:t>wanna</a:t>
            </a:r>
            <a:r>
              <a:rPr lang="en-US" dirty="0"/>
              <a:t> buy </a:t>
            </a:r>
            <a:r>
              <a:rPr lang="en-US" dirty="0" err="1"/>
              <a:t>smth</a:t>
            </a:r>
            <a:r>
              <a:rPr lang="en-US" dirty="0"/>
              <a:t> from him</a:t>
            </a:r>
          </a:p>
          <a:p>
            <a:r>
              <a:rPr lang="en-US" dirty="0"/>
              <a:t>and </a:t>
            </a:r>
            <a:r>
              <a:rPr lang="en-US" dirty="0" err="1"/>
              <a:t>im</a:t>
            </a:r>
            <a:r>
              <a:rPr lang="en-US" dirty="0"/>
              <a:t> going to offer him prices</a:t>
            </a:r>
          </a:p>
          <a:p>
            <a:r>
              <a:rPr lang="en-US" dirty="0"/>
              <a:t>he’ll accept the first price that is high enough for him, but if </a:t>
            </a:r>
            <a:r>
              <a:rPr lang="en-US" dirty="0" err="1"/>
              <a:t>i</a:t>
            </a:r>
            <a:r>
              <a:rPr lang="en-US" dirty="0"/>
              <a:t> keep lowballing him then he’ll get upset</a:t>
            </a:r>
          </a:p>
        </p:txBody>
      </p:sp>
      <p:sp>
        <p:nvSpPr>
          <p:cNvPr id="4" name="Slide Number Placeholder 3"/>
          <p:cNvSpPr>
            <a:spLocks noGrp="1"/>
          </p:cNvSpPr>
          <p:nvPr>
            <p:ph type="sldNum" sz="quarter" idx="5"/>
          </p:nvPr>
        </p:nvSpPr>
        <p:spPr/>
        <p:txBody>
          <a:bodyPr/>
          <a:lstStyle/>
          <a:p>
            <a:fld id="{1F772E43-09D8-4EB6-80F6-07E2FD0ED028}" type="slidenum">
              <a:rPr lang="en-US" smtClean="0"/>
              <a:t>53</a:t>
            </a:fld>
            <a:endParaRPr lang="en-US"/>
          </a:p>
        </p:txBody>
      </p:sp>
    </p:spTree>
    <p:extLst>
      <p:ext uri="{BB962C8B-B14F-4D97-AF65-F5344CB8AC3E}">
        <p14:creationId xmlns:p14="http://schemas.microsoft.com/office/powerpoint/2010/main" val="428190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76FE2E-3D47-49BC-B0AF-F4258F41F726}"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AFDA4-FB39-40A3-9C63-75FBB5A54533}" type="slidenum">
              <a:rPr lang="en-US" smtClean="0"/>
              <a:t>‹#›</a:t>
            </a:fld>
            <a:endParaRPr lang="en-US"/>
          </a:p>
        </p:txBody>
      </p:sp>
    </p:spTree>
    <p:extLst>
      <p:ext uri="{BB962C8B-B14F-4D97-AF65-F5344CB8AC3E}">
        <p14:creationId xmlns:p14="http://schemas.microsoft.com/office/powerpoint/2010/main" val="171262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6FE2E-3D47-49BC-B0AF-F4258F41F726}"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AFDA4-FB39-40A3-9C63-75FBB5A54533}" type="slidenum">
              <a:rPr lang="en-US" smtClean="0"/>
              <a:t>‹#›</a:t>
            </a:fld>
            <a:endParaRPr lang="en-US"/>
          </a:p>
        </p:txBody>
      </p:sp>
    </p:spTree>
    <p:extLst>
      <p:ext uri="{BB962C8B-B14F-4D97-AF65-F5344CB8AC3E}">
        <p14:creationId xmlns:p14="http://schemas.microsoft.com/office/powerpoint/2010/main" val="211102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76FE2E-3D47-49BC-B0AF-F4258F41F726}"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AFDA4-FB39-40A3-9C63-75FBB5A54533}" type="slidenum">
              <a:rPr lang="en-US" smtClean="0"/>
              <a:t>‹#›</a:t>
            </a:fld>
            <a:endParaRPr lang="en-US"/>
          </a:p>
        </p:txBody>
      </p:sp>
    </p:spTree>
    <p:extLst>
      <p:ext uri="{BB962C8B-B14F-4D97-AF65-F5344CB8AC3E}">
        <p14:creationId xmlns:p14="http://schemas.microsoft.com/office/powerpoint/2010/main" val="73391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76FE2E-3D47-49BC-B0AF-F4258F41F726}" type="datetimeFigureOut">
              <a:rPr lang="en-US" smtClean="0"/>
              <a:t>4/28/2024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AFDA4-FB39-40A3-9C63-75FBB5A54533}" type="slidenum">
              <a:rPr lang="en-US" smtClean="0"/>
              <a:t>‹#›</a:t>
            </a:fld>
            <a:endParaRPr lang="en-US"/>
          </a:p>
        </p:txBody>
      </p:sp>
    </p:spTree>
    <p:extLst>
      <p:ext uri="{BB962C8B-B14F-4D97-AF65-F5344CB8AC3E}">
        <p14:creationId xmlns:p14="http://schemas.microsoft.com/office/powerpoint/2010/main" val="37329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76FE2E-3D47-49BC-B0AF-F4258F41F726}"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AFDA4-FB39-40A3-9C63-75FBB5A54533}" type="slidenum">
              <a:rPr lang="en-US" smtClean="0"/>
              <a:t>‹#›</a:t>
            </a:fld>
            <a:endParaRPr lang="en-US"/>
          </a:p>
        </p:txBody>
      </p:sp>
    </p:spTree>
    <p:extLst>
      <p:ext uri="{BB962C8B-B14F-4D97-AF65-F5344CB8AC3E}">
        <p14:creationId xmlns:p14="http://schemas.microsoft.com/office/powerpoint/2010/main" val="151811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B76FE2E-3D47-49BC-B0AF-F4258F41F726}" type="datetimeFigureOut">
              <a:rPr lang="en-US" smtClean="0"/>
              <a:t>4/28/2024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40AFDA4-FB39-40A3-9C63-75FBB5A54533}" type="slidenum">
              <a:rPr lang="en-US" smtClean="0"/>
              <a:t>‹#›</a:t>
            </a:fld>
            <a:endParaRPr lang="en-US"/>
          </a:p>
        </p:txBody>
      </p:sp>
    </p:spTree>
    <p:extLst>
      <p:ext uri="{BB962C8B-B14F-4D97-AF65-F5344CB8AC3E}">
        <p14:creationId xmlns:p14="http://schemas.microsoft.com/office/powerpoint/2010/main" val="79643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B76FE2E-3D47-49BC-B0AF-F4258F41F726}" type="datetimeFigureOut">
              <a:rPr lang="en-US" smtClean="0"/>
              <a:t>4/28/2024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AFDA4-FB39-40A3-9C63-75FBB5A5453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1415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76FE2E-3D47-49BC-B0AF-F4258F41F726}" type="datetimeFigureOut">
              <a:rPr lang="en-US" smtClean="0"/>
              <a:t>4/28/2024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AFDA4-FB39-40A3-9C63-75FBB5A54533}" type="slidenum">
              <a:rPr lang="en-US" smtClean="0"/>
              <a:t>‹#›</a:t>
            </a:fld>
            <a:endParaRPr lang="en-US"/>
          </a:p>
        </p:txBody>
      </p:sp>
    </p:spTree>
    <p:extLst>
      <p:ext uri="{BB962C8B-B14F-4D97-AF65-F5344CB8AC3E}">
        <p14:creationId xmlns:p14="http://schemas.microsoft.com/office/powerpoint/2010/main" val="47510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6FE2E-3D47-49BC-B0AF-F4258F41F726}" type="datetimeFigureOut">
              <a:rPr lang="en-US" smtClean="0"/>
              <a:t>4/28/2024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AFDA4-FB39-40A3-9C63-75FBB5A54533}" type="slidenum">
              <a:rPr lang="en-US" smtClean="0"/>
              <a:t>‹#›</a:t>
            </a:fld>
            <a:endParaRPr lang="en-US"/>
          </a:p>
        </p:txBody>
      </p:sp>
    </p:spTree>
    <p:extLst>
      <p:ext uri="{BB962C8B-B14F-4D97-AF65-F5344CB8AC3E}">
        <p14:creationId xmlns:p14="http://schemas.microsoft.com/office/powerpoint/2010/main" val="265729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B76FE2E-3D47-49BC-B0AF-F4258F41F726}" type="datetimeFigureOut">
              <a:rPr lang="en-US" smtClean="0"/>
              <a:t>4/28/2024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040AFDA4-FB39-40A3-9C63-75FBB5A54533}" type="slidenum">
              <a:rPr lang="en-US" smtClean="0"/>
              <a:t>‹#›</a:t>
            </a:fld>
            <a:endParaRPr lang="en-US"/>
          </a:p>
        </p:txBody>
      </p:sp>
    </p:spTree>
    <p:extLst>
      <p:ext uri="{BB962C8B-B14F-4D97-AF65-F5344CB8AC3E}">
        <p14:creationId xmlns:p14="http://schemas.microsoft.com/office/powerpoint/2010/main" val="188572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B76FE2E-3D47-49BC-B0AF-F4258F41F726}" type="datetimeFigureOut">
              <a:rPr lang="en-US" smtClean="0"/>
              <a:t>4/28/2024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040AFDA4-FB39-40A3-9C63-75FBB5A54533}" type="slidenum">
              <a:rPr lang="en-US" smtClean="0"/>
              <a:t>‹#›</a:t>
            </a:fld>
            <a:endParaRPr lang="en-US"/>
          </a:p>
        </p:txBody>
      </p:sp>
    </p:spTree>
    <p:extLst>
      <p:ext uri="{BB962C8B-B14F-4D97-AF65-F5344CB8AC3E}">
        <p14:creationId xmlns:p14="http://schemas.microsoft.com/office/powerpoint/2010/main" val="286752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B76FE2E-3D47-49BC-B0AF-F4258F41F726}" type="datetimeFigureOut">
              <a:rPr lang="en-US" smtClean="0"/>
              <a:t>4/28/2024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40AFDA4-FB39-40A3-9C63-75FBB5A54533}" type="slidenum">
              <a:rPr lang="en-US" smtClean="0"/>
              <a:t>‹#›</a:t>
            </a:fld>
            <a:endParaRPr lang="en-US"/>
          </a:p>
        </p:txBody>
      </p:sp>
    </p:spTree>
    <p:extLst>
      <p:ext uri="{BB962C8B-B14F-4D97-AF65-F5344CB8AC3E}">
        <p14:creationId xmlns:p14="http://schemas.microsoft.com/office/powerpoint/2010/main" val="1645902207"/>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76.pn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4851-49F4-439A-A619-BB70518B8211}"/>
              </a:ext>
            </a:extLst>
          </p:cNvPr>
          <p:cNvSpPr>
            <a:spLocks noGrp="1"/>
          </p:cNvSpPr>
          <p:nvPr>
            <p:ph type="ctrTitle"/>
          </p:nvPr>
        </p:nvSpPr>
        <p:spPr/>
        <p:txBody>
          <a:bodyPr>
            <a:normAutofit fontScale="90000"/>
          </a:bodyPr>
          <a:lstStyle/>
          <a:p>
            <a:r>
              <a:rPr lang="en-US" dirty="0"/>
              <a:t>Having Way Too Much Fun Playing Videogames By Using A Concerning Amount Of Math</a:t>
            </a:r>
          </a:p>
        </p:txBody>
      </p:sp>
      <p:sp>
        <p:nvSpPr>
          <p:cNvPr id="3" name="Subtitle 2">
            <a:extLst>
              <a:ext uri="{FF2B5EF4-FFF2-40B4-BE49-F238E27FC236}">
                <a16:creationId xmlns:a16="http://schemas.microsoft.com/office/drawing/2014/main" id="{339D80BF-CDDD-9D79-F1AC-54FBF9998AD7}"/>
              </a:ext>
            </a:extLst>
          </p:cNvPr>
          <p:cNvSpPr>
            <a:spLocks noGrp="1"/>
          </p:cNvSpPr>
          <p:nvPr>
            <p:ph type="subTitle" idx="1"/>
          </p:nvPr>
        </p:nvSpPr>
        <p:spPr/>
        <p:txBody>
          <a:bodyPr/>
          <a:lstStyle/>
          <a:p>
            <a:r>
              <a:rPr lang="en-US" dirty="0"/>
              <a:t>Thomas Lam</a:t>
            </a:r>
          </a:p>
        </p:txBody>
      </p:sp>
    </p:spTree>
    <p:extLst>
      <p:ext uri="{BB962C8B-B14F-4D97-AF65-F5344CB8AC3E}">
        <p14:creationId xmlns:p14="http://schemas.microsoft.com/office/powerpoint/2010/main" val="3599996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93CA3F5-70C4-012E-222E-072EC464A091}"/>
              </a:ext>
            </a:extLst>
          </p:cNvPr>
          <p:cNvSpPr txBox="1"/>
          <p:nvPr/>
        </p:nvSpPr>
        <p:spPr>
          <a:xfrm>
            <a:off x="6867926" y="2732851"/>
            <a:ext cx="2369559"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 x</a:t>
            </a:r>
            <a:r>
              <a:rPr lang="en-US" sz="3200" baseline="-25000" dirty="0">
                <a:latin typeface="Cambria Math" panose="02040503050406030204" pitchFamily="18" charset="0"/>
                <a:ea typeface="Cambria Math" panose="02040503050406030204" pitchFamily="18" charset="0"/>
              </a:rPr>
              <a:t>2</a:t>
            </a:r>
            <a:r>
              <a:rPr lang="en-US" sz="3200" dirty="0">
                <a:latin typeface="Cambria Math" panose="02040503050406030204" pitchFamily="18" charset="0"/>
                <a:ea typeface="Cambria Math" panose="02040503050406030204" pitchFamily="18" charset="0"/>
              </a:rPr>
              <a:t>(x</a:t>
            </a:r>
            <a:r>
              <a:rPr lang="en-US" sz="3200" baseline="-25000" dirty="0">
                <a:latin typeface="Cambria Math" panose="02040503050406030204" pitchFamily="18" charset="0"/>
                <a:ea typeface="Cambria Math" panose="02040503050406030204" pitchFamily="18" charset="0"/>
              </a:rPr>
              <a:t>1</a:t>
            </a:r>
            <a:r>
              <a:rPr lang="en-US" sz="3200" dirty="0">
                <a:latin typeface="Cambria Math" panose="02040503050406030204" pitchFamily="18" charset="0"/>
                <a:ea typeface="Cambria Math" panose="02040503050406030204" pitchFamily="18" charset="0"/>
              </a:rPr>
              <a:t>+ x</a:t>
            </a:r>
            <a:r>
              <a:rPr lang="en-US" sz="3200" baseline="-25000" dirty="0">
                <a:latin typeface="Cambria Math" panose="02040503050406030204" pitchFamily="18" charset="0"/>
                <a:ea typeface="Cambria Math" panose="02040503050406030204" pitchFamily="18" charset="0"/>
              </a:rPr>
              <a:t>2</a:t>
            </a:r>
            <a:r>
              <a:rPr lang="en-US" sz="3200" dirty="0">
                <a:latin typeface="Cambria Math" panose="02040503050406030204" pitchFamily="18" charset="0"/>
                <a:ea typeface="Cambria Math" panose="02040503050406030204" pitchFamily="18" charset="0"/>
              </a:rPr>
              <a:t>)</a:t>
            </a:r>
          </a:p>
        </p:txBody>
      </p:sp>
      <p:sp>
        <p:nvSpPr>
          <p:cNvPr id="2" name="Title 1">
            <a:extLst>
              <a:ext uri="{FF2B5EF4-FFF2-40B4-BE49-F238E27FC236}">
                <a16:creationId xmlns:a16="http://schemas.microsoft.com/office/drawing/2014/main" id="{4D93DF40-38DC-7E9D-DE35-A43584CD13A9}"/>
              </a:ext>
            </a:extLst>
          </p:cNvPr>
          <p:cNvSpPr>
            <a:spLocks noGrp="1"/>
          </p:cNvSpPr>
          <p:nvPr>
            <p:ph type="title"/>
          </p:nvPr>
        </p:nvSpPr>
        <p:spPr>
          <a:xfrm>
            <a:off x="2231136" y="592551"/>
            <a:ext cx="7729728" cy="1188720"/>
          </a:xfrm>
        </p:spPr>
        <p:txBody>
          <a:bodyPr/>
          <a:lstStyle/>
          <a:p>
            <a:r>
              <a:rPr lang="en-US" dirty="0"/>
              <a:t>What’s the expected payment?</a:t>
            </a:r>
          </a:p>
        </p:txBody>
      </p:sp>
      <p:cxnSp>
        <p:nvCxnSpPr>
          <p:cNvPr id="4" name="Straight Arrow Connector 3">
            <a:extLst>
              <a:ext uri="{FF2B5EF4-FFF2-40B4-BE49-F238E27FC236}">
                <a16:creationId xmlns:a16="http://schemas.microsoft.com/office/drawing/2014/main" id="{1FDE796C-B2BF-FD84-D3C0-E8A0458FC285}"/>
              </a:ext>
            </a:extLst>
          </p:cNvPr>
          <p:cNvCxnSpPr>
            <a:cxnSpLocks/>
          </p:cNvCxnSpPr>
          <p:nvPr/>
        </p:nvCxnSpPr>
        <p:spPr>
          <a:xfrm>
            <a:off x="2868415" y="5650875"/>
            <a:ext cx="6542590" cy="0"/>
          </a:xfrm>
          <a:prstGeom prst="straightConnector1">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FA598C8-0EEA-E434-0ECC-BF4FBC83ED74}"/>
              </a:ext>
            </a:extLst>
          </p:cNvPr>
          <p:cNvSpPr/>
          <p:nvPr/>
        </p:nvSpPr>
        <p:spPr>
          <a:xfrm>
            <a:off x="7094283"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BB0879A-0A92-4DE0-085A-1626EFFB3DD3}"/>
              </a:ext>
            </a:extLst>
          </p:cNvPr>
          <p:cNvSpPr/>
          <p:nvPr/>
        </p:nvSpPr>
        <p:spPr>
          <a:xfrm>
            <a:off x="2736112"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63C2000-4B5A-CC50-3509-B910D2777D5A}"/>
              </a:ext>
            </a:extLst>
          </p:cNvPr>
          <p:cNvSpPr/>
          <p:nvPr/>
        </p:nvSpPr>
        <p:spPr>
          <a:xfrm>
            <a:off x="9315312"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BA4A0F-B91B-4AAE-F6A6-26FF84864C42}"/>
              </a:ext>
            </a:extLst>
          </p:cNvPr>
          <p:cNvSpPr/>
          <p:nvPr/>
        </p:nvSpPr>
        <p:spPr>
          <a:xfrm>
            <a:off x="3841898"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D37911B-8911-9C1D-8350-02B56E1E5E8F}"/>
              </a:ext>
            </a:extLst>
          </p:cNvPr>
          <p:cNvSpPr/>
          <p:nvPr/>
        </p:nvSpPr>
        <p:spPr>
          <a:xfrm>
            <a:off x="5553740"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2FE0F47-AA63-482B-6721-7C434035EB5F}"/>
              </a:ext>
            </a:extLst>
          </p:cNvPr>
          <p:cNvSpPr txBox="1"/>
          <p:nvPr/>
        </p:nvSpPr>
        <p:spPr>
          <a:xfrm>
            <a:off x="2649704" y="5746568"/>
            <a:ext cx="383438" cy="523220"/>
          </a:xfrm>
          <a:prstGeom prst="rect">
            <a:avLst/>
          </a:prstGeom>
          <a:noFill/>
        </p:spPr>
        <p:txBody>
          <a:bodyPr wrap="none" rtlCol="0">
            <a:spAutoFit/>
          </a:bodyPr>
          <a:lstStyle/>
          <a:p>
            <a:r>
              <a:rPr lang="en-US" sz="2800" dirty="0">
                <a:latin typeface="Cambria Math" panose="02040503050406030204" pitchFamily="18" charset="0"/>
                <a:ea typeface="Cambria Math" panose="02040503050406030204" pitchFamily="18" charset="0"/>
              </a:rPr>
              <a:t>0</a:t>
            </a:r>
          </a:p>
        </p:txBody>
      </p:sp>
      <p:sp>
        <p:nvSpPr>
          <p:cNvPr id="11" name="TextBox 10">
            <a:extLst>
              <a:ext uri="{FF2B5EF4-FFF2-40B4-BE49-F238E27FC236}">
                <a16:creationId xmlns:a16="http://schemas.microsoft.com/office/drawing/2014/main" id="{7EAADC69-79E9-2488-6533-12822DC75523}"/>
              </a:ext>
            </a:extLst>
          </p:cNvPr>
          <p:cNvSpPr txBox="1"/>
          <p:nvPr/>
        </p:nvSpPr>
        <p:spPr>
          <a:xfrm>
            <a:off x="9219287" y="5746568"/>
            <a:ext cx="383438"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1</a:t>
            </a:r>
          </a:p>
        </p:txBody>
      </p:sp>
      <p:sp>
        <p:nvSpPr>
          <p:cNvPr id="15" name="TextBox 14">
            <a:extLst>
              <a:ext uri="{FF2B5EF4-FFF2-40B4-BE49-F238E27FC236}">
                <a16:creationId xmlns:a16="http://schemas.microsoft.com/office/drawing/2014/main" id="{6D965DE3-B859-D336-40A2-CFB04A55AF0B}"/>
              </a:ext>
            </a:extLst>
          </p:cNvPr>
          <p:cNvSpPr txBox="1"/>
          <p:nvPr/>
        </p:nvSpPr>
        <p:spPr>
          <a:xfrm>
            <a:off x="3190058" y="5754212"/>
            <a:ext cx="490840"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x</a:t>
            </a:r>
            <a:r>
              <a:rPr lang="en-US" sz="2800" baseline="-25000" dirty="0">
                <a:latin typeface="Cambria Math" panose="02040503050406030204" pitchFamily="18" charset="0"/>
                <a:ea typeface="Cambria Math" panose="02040503050406030204" pitchFamily="18" charset="0"/>
              </a:rPr>
              <a:t>1</a:t>
            </a:r>
          </a:p>
        </p:txBody>
      </p:sp>
      <p:sp>
        <p:nvSpPr>
          <p:cNvPr id="16" name="TextBox 15">
            <a:extLst>
              <a:ext uri="{FF2B5EF4-FFF2-40B4-BE49-F238E27FC236}">
                <a16:creationId xmlns:a16="http://schemas.microsoft.com/office/drawing/2014/main" id="{089561D6-15F0-25E2-20C4-34F4EC10E12A}"/>
              </a:ext>
            </a:extLst>
          </p:cNvPr>
          <p:cNvSpPr txBox="1"/>
          <p:nvPr/>
        </p:nvSpPr>
        <p:spPr>
          <a:xfrm>
            <a:off x="4593556" y="5754212"/>
            <a:ext cx="490840"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x</a:t>
            </a:r>
            <a:r>
              <a:rPr lang="en-US" sz="2800" baseline="-25000" dirty="0">
                <a:latin typeface="Cambria Math" panose="02040503050406030204" pitchFamily="18" charset="0"/>
                <a:ea typeface="Cambria Math" panose="02040503050406030204" pitchFamily="18" charset="0"/>
              </a:rPr>
              <a:t>2</a:t>
            </a:r>
          </a:p>
        </p:txBody>
      </p:sp>
      <p:sp>
        <p:nvSpPr>
          <p:cNvPr id="17" name="TextBox 16">
            <a:extLst>
              <a:ext uri="{FF2B5EF4-FFF2-40B4-BE49-F238E27FC236}">
                <a16:creationId xmlns:a16="http://schemas.microsoft.com/office/drawing/2014/main" id="{70AB74B0-9A71-AA6E-C8AE-441A462738A0}"/>
              </a:ext>
            </a:extLst>
          </p:cNvPr>
          <p:cNvSpPr txBox="1"/>
          <p:nvPr/>
        </p:nvSpPr>
        <p:spPr>
          <a:xfrm>
            <a:off x="8114760" y="5754212"/>
            <a:ext cx="490840" cy="523220"/>
          </a:xfrm>
          <a:prstGeom prst="rect">
            <a:avLst/>
          </a:prstGeom>
          <a:noFill/>
        </p:spPr>
        <p:txBody>
          <a:bodyPr wrap="none" rtlCol="0">
            <a:spAutoFit/>
          </a:bodyPr>
          <a:lstStyle/>
          <a:p>
            <a:pPr algn="ctr"/>
            <a:r>
              <a:rPr lang="en-US" sz="2800" dirty="0" err="1">
                <a:latin typeface="Cambria Math" panose="02040503050406030204" pitchFamily="18" charset="0"/>
                <a:ea typeface="Cambria Math" panose="02040503050406030204" pitchFamily="18" charset="0"/>
              </a:rPr>
              <a:t>x</a:t>
            </a:r>
            <a:r>
              <a:rPr lang="en-US" sz="2800" baseline="-25000" dirty="0" err="1">
                <a:latin typeface="Cambria Math" panose="02040503050406030204" pitchFamily="18" charset="0"/>
                <a:ea typeface="Cambria Math" panose="02040503050406030204" pitchFamily="18" charset="0"/>
              </a:rPr>
              <a:t>n</a:t>
            </a:r>
            <a:endParaRPr lang="en-US" sz="2800" baseline="-25000" dirty="0">
              <a:latin typeface="Cambria Math" panose="02040503050406030204" pitchFamily="18" charset="0"/>
              <a:ea typeface="Cambria Math" panose="02040503050406030204" pitchFamily="18" charset="0"/>
            </a:endParaRPr>
          </a:p>
        </p:txBody>
      </p:sp>
      <p:sp>
        <p:nvSpPr>
          <p:cNvPr id="18" name="TextBox 17">
            <a:extLst>
              <a:ext uri="{FF2B5EF4-FFF2-40B4-BE49-F238E27FC236}">
                <a16:creationId xmlns:a16="http://schemas.microsoft.com/office/drawing/2014/main" id="{859AEEAC-CB75-84AD-251D-5BE42CD6EA04}"/>
              </a:ext>
            </a:extLst>
          </p:cNvPr>
          <p:cNvSpPr txBox="1"/>
          <p:nvPr/>
        </p:nvSpPr>
        <p:spPr>
          <a:xfrm>
            <a:off x="6230949" y="5721967"/>
            <a:ext cx="490840"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x</a:t>
            </a:r>
            <a:r>
              <a:rPr lang="en-US" sz="2800" baseline="-25000" dirty="0">
                <a:latin typeface="Cambria Math" panose="02040503050406030204" pitchFamily="18" charset="0"/>
                <a:ea typeface="Cambria Math" panose="02040503050406030204" pitchFamily="18" charset="0"/>
              </a:rPr>
              <a:t>3</a:t>
            </a:r>
          </a:p>
        </p:txBody>
      </p:sp>
      <p:sp>
        <p:nvSpPr>
          <p:cNvPr id="22" name="TextBox 21">
            <a:extLst>
              <a:ext uri="{FF2B5EF4-FFF2-40B4-BE49-F238E27FC236}">
                <a16:creationId xmlns:a16="http://schemas.microsoft.com/office/drawing/2014/main" id="{2CCBE32E-F02B-235D-AC9B-87A8A65E72CB}"/>
              </a:ext>
            </a:extLst>
          </p:cNvPr>
          <p:cNvSpPr txBox="1"/>
          <p:nvPr/>
        </p:nvSpPr>
        <p:spPr>
          <a:xfrm>
            <a:off x="680484" y="2095483"/>
            <a:ext cx="541551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2</a:t>
            </a:r>
            <a:r>
              <a:rPr lang="en-US" sz="2400" dirty="0"/>
              <a:t> chance that the price P is in this interval.</a:t>
            </a:r>
          </a:p>
          <a:p>
            <a:pPr marL="285750" indent="-285750">
              <a:buFont typeface="Arial" panose="020B0604020202020204" pitchFamily="34" charset="0"/>
              <a:buChar char="•"/>
            </a:pPr>
            <a:r>
              <a:rPr lang="en-US" sz="2400" dirty="0"/>
              <a:t>In this case we pay </a:t>
            </a: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1</a:t>
            </a:r>
            <a:r>
              <a:rPr lang="en-US" sz="2400" dirty="0">
                <a:latin typeface="Cambria Math" panose="02040503050406030204" pitchFamily="18" charset="0"/>
                <a:ea typeface="Cambria Math" panose="02040503050406030204" pitchFamily="18" charset="0"/>
              </a:rPr>
              <a:t>+ x</a:t>
            </a:r>
            <a:r>
              <a:rPr lang="en-US" sz="2400" baseline="-25000" dirty="0">
                <a:latin typeface="Cambria Math" panose="02040503050406030204" pitchFamily="18" charset="0"/>
                <a:ea typeface="Cambria Math" panose="02040503050406030204" pitchFamily="18" charset="0"/>
              </a:rPr>
              <a:t>2</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Contributes </a:t>
            </a:r>
            <a:br>
              <a:rPr lang="en-US" sz="2400" dirty="0"/>
            </a:b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2</a:t>
            </a: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1</a:t>
            </a:r>
            <a:r>
              <a:rPr lang="en-US" sz="2400" dirty="0">
                <a:latin typeface="Cambria Math" panose="02040503050406030204" pitchFamily="18" charset="0"/>
                <a:ea typeface="Cambria Math" panose="02040503050406030204" pitchFamily="18" charset="0"/>
              </a:rPr>
              <a:t>+ x</a:t>
            </a:r>
            <a:r>
              <a:rPr lang="en-US" sz="2400" baseline="-25000" dirty="0">
                <a:latin typeface="Cambria Math" panose="02040503050406030204" pitchFamily="18" charset="0"/>
                <a:ea typeface="Cambria Math" panose="02040503050406030204" pitchFamily="18" charset="0"/>
              </a:rPr>
              <a:t>2</a:t>
            </a:r>
            <a:r>
              <a:rPr lang="en-US" sz="2400" dirty="0">
                <a:latin typeface="Cambria Math" panose="02040503050406030204" pitchFamily="18" charset="0"/>
                <a:ea typeface="Cambria Math" panose="02040503050406030204" pitchFamily="18" charset="0"/>
              </a:rPr>
              <a:t>)</a:t>
            </a:r>
            <a:br>
              <a:rPr lang="en-US" sz="2400" dirty="0"/>
            </a:br>
            <a:r>
              <a:rPr lang="en-US" sz="2400" dirty="0"/>
              <a:t>to the expected payment.</a:t>
            </a:r>
          </a:p>
        </p:txBody>
      </p:sp>
      <p:cxnSp>
        <p:nvCxnSpPr>
          <p:cNvPr id="24" name="Straight Connector 23">
            <a:extLst>
              <a:ext uri="{FF2B5EF4-FFF2-40B4-BE49-F238E27FC236}">
                <a16:creationId xmlns:a16="http://schemas.microsoft.com/office/drawing/2014/main" id="{BEBE8AD7-29AA-7FA2-6979-927D5B3AB268}"/>
              </a:ext>
            </a:extLst>
          </p:cNvPr>
          <p:cNvCxnSpPr>
            <a:cxnSpLocks/>
          </p:cNvCxnSpPr>
          <p:nvPr/>
        </p:nvCxnSpPr>
        <p:spPr>
          <a:xfrm>
            <a:off x="3963861" y="5650875"/>
            <a:ext cx="163241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Arrow: Down 27">
            <a:extLst>
              <a:ext uri="{FF2B5EF4-FFF2-40B4-BE49-F238E27FC236}">
                <a16:creationId xmlns:a16="http://schemas.microsoft.com/office/drawing/2014/main" id="{23D1773E-A366-F232-C923-81DD1FA6B90D}"/>
              </a:ext>
            </a:extLst>
          </p:cNvPr>
          <p:cNvSpPr/>
          <p:nvPr/>
        </p:nvSpPr>
        <p:spPr>
          <a:xfrm>
            <a:off x="4578620" y="4988724"/>
            <a:ext cx="371849" cy="4465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5E2428A-895B-7949-F866-C4BD3FA36A0A}"/>
              </a:ext>
            </a:extLst>
          </p:cNvPr>
          <p:cNvSpPr txBox="1"/>
          <p:nvPr/>
        </p:nvSpPr>
        <p:spPr>
          <a:xfrm>
            <a:off x="6533097" y="2217764"/>
            <a:ext cx="1947969"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E = x</a:t>
            </a:r>
            <a:r>
              <a:rPr lang="en-US" sz="3200" baseline="-25000" dirty="0">
                <a:latin typeface="Cambria Math" panose="02040503050406030204" pitchFamily="18" charset="0"/>
                <a:ea typeface="Cambria Math" panose="02040503050406030204" pitchFamily="18" charset="0"/>
              </a:rPr>
              <a:t>1</a:t>
            </a:r>
            <a:r>
              <a:rPr lang="en-US" sz="3200" dirty="0">
                <a:latin typeface="Cambria Math" panose="02040503050406030204" pitchFamily="18" charset="0"/>
                <a:ea typeface="Cambria Math" panose="02040503050406030204" pitchFamily="18" charset="0"/>
              </a:rPr>
              <a:t>(x</a:t>
            </a:r>
            <a:r>
              <a:rPr lang="en-US" sz="3200" baseline="-25000" dirty="0">
                <a:latin typeface="Cambria Math" panose="02040503050406030204" pitchFamily="18" charset="0"/>
                <a:ea typeface="Cambria Math" panose="02040503050406030204" pitchFamily="18" charset="0"/>
              </a:rPr>
              <a:t>1</a:t>
            </a:r>
            <a:r>
              <a:rPr lang="en-US" sz="3200" dirty="0">
                <a:latin typeface="Cambria Math" panose="02040503050406030204" pitchFamily="18" charset="0"/>
                <a:ea typeface="Cambria Math" panose="02040503050406030204" pitchFamily="18" charset="0"/>
              </a:rPr>
              <a:t>)</a:t>
            </a:r>
          </a:p>
        </p:txBody>
      </p:sp>
      <p:sp>
        <p:nvSpPr>
          <p:cNvPr id="31" name="TextBox 30">
            <a:extLst>
              <a:ext uri="{FF2B5EF4-FFF2-40B4-BE49-F238E27FC236}">
                <a16:creationId xmlns:a16="http://schemas.microsoft.com/office/drawing/2014/main" id="{52FDBC56-E89B-A8F0-D774-9667A2296314}"/>
              </a:ext>
            </a:extLst>
          </p:cNvPr>
          <p:cNvSpPr txBox="1"/>
          <p:nvPr/>
        </p:nvSpPr>
        <p:spPr>
          <a:xfrm>
            <a:off x="6867926" y="2725736"/>
            <a:ext cx="835485"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 ...</a:t>
            </a:r>
          </a:p>
        </p:txBody>
      </p:sp>
      <p:sp>
        <p:nvSpPr>
          <p:cNvPr id="14" name="TextBox 13">
            <a:extLst>
              <a:ext uri="{FF2B5EF4-FFF2-40B4-BE49-F238E27FC236}">
                <a16:creationId xmlns:a16="http://schemas.microsoft.com/office/drawing/2014/main" id="{2506D268-1BB9-9D3B-4235-362998CC94E8}"/>
              </a:ext>
            </a:extLst>
          </p:cNvPr>
          <p:cNvSpPr txBox="1"/>
          <p:nvPr/>
        </p:nvSpPr>
        <p:spPr>
          <a:xfrm>
            <a:off x="6870293" y="3179144"/>
            <a:ext cx="835485"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 ...</a:t>
            </a:r>
          </a:p>
        </p:txBody>
      </p:sp>
    </p:spTree>
    <p:extLst>
      <p:ext uri="{BB962C8B-B14F-4D97-AF65-F5344CB8AC3E}">
        <p14:creationId xmlns:p14="http://schemas.microsoft.com/office/powerpoint/2010/main" val="38398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93CA3F5-70C4-012E-222E-072EC464A091}"/>
              </a:ext>
            </a:extLst>
          </p:cNvPr>
          <p:cNvSpPr txBox="1"/>
          <p:nvPr/>
        </p:nvSpPr>
        <p:spPr>
          <a:xfrm>
            <a:off x="6867926" y="2732851"/>
            <a:ext cx="2369559"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 x</a:t>
            </a:r>
            <a:r>
              <a:rPr lang="en-US" sz="3200" baseline="-25000" dirty="0">
                <a:latin typeface="Cambria Math" panose="02040503050406030204" pitchFamily="18" charset="0"/>
                <a:ea typeface="Cambria Math" panose="02040503050406030204" pitchFamily="18" charset="0"/>
              </a:rPr>
              <a:t>2</a:t>
            </a:r>
            <a:r>
              <a:rPr lang="en-US" sz="3200" dirty="0">
                <a:latin typeface="Cambria Math" panose="02040503050406030204" pitchFamily="18" charset="0"/>
                <a:ea typeface="Cambria Math" panose="02040503050406030204" pitchFamily="18" charset="0"/>
              </a:rPr>
              <a:t>(x</a:t>
            </a:r>
            <a:r>
              <a:rPr lang="en-US" sz="3200" baseline="-25000" dirty="0">
                <a:latin typeface="Cambria Math" panose="02040503050406030204" pitchFamily="18" charset="0"/>
                <a:ea typeface="Cambria Math" panose="02040503050406030204" pitchFamily="18" charset="0"/>
              </a:rPr>
              <a:t>1</a:t>
            </a:r>
            <a:r>
              <a:rPr lang="en-US" sz="3200" dirty="0">
                <a:latin typeface="Cambria Math" panose="02040503050406030204" pitchFamily="18" charset="0"/>
                <a:ea typeface="Cambria Math" panose="02040503050406030204" pitchFamily="18" charset="0"/>
              </a:rPr>
              <a:t>+ x</a:t>
            </a:r>
            <a:r>
              <a:rPr lang="en-US" sz="3200" baseline="-25000" dirty="0">
                <a:latin typeface="Cambria Math" panose="02040503050406030204" pitchFamily="18" charset="0"/>
                <a:ea typeface="Cambria Math" panose="02040503050406030204" pitchFamily="18" charset="0"/>
              </a:rPr>
              <a:t>2</a:t>
            </a:r>
            <a:r>
              <a:rPr lang="en-US" sz="3200" dirty="0">
                <a:latin typeface="Cambria Math" panose="02040503050406030204" pitchFamily="18" charset="0"/>
                <a:ea typeface="Cambria Math" panose="02040503050406030204" pitchFamily="18" charset="0"/>
              </a:rPr>
              <a:t>)</a:t>
            </a:r>
          </a:p>
        </p:txBody>
      </p:sp>
      <p:sp>
        <p:nvSpPr>
          <p:cNvPr id="2" name="Title 1">
            <a:extLst>
              <a:ext uri="{FF2B5EF4-FFF2-40B4-BE49-F238E27FC236}">
                <a16:creationId xmlns:a16="http://schemas.microsoft.com/office/drawing/2014/main" id="{4D93DF40-38DC-7E9D-DE35-A43584CD13A9}"/>
              </a:ext>
            </a:extLst>
          </p:cNvPr>
          <p:cNvSpPr>
            <a:spLocks noGrp="1"/>
          </p:cNvSpPr>
          <p:nvPr>
            <p:ph type="title"/>
          </p:nvPr>
        </p:nvSpPr>
        <p:spPr>
          <a:xfrm>
            <a:off x="2231136" y="592551"/>
            <a:ext cx="7729728" cy="1188720"/>
          </a:xfrm>
        </p:spPr>
        <p:txBody>
          <a:bodyPr/>
          <a:lstStyle/>
          <a:p>
            <a:r>
              <a:rPr lang="en-US" dirty="0"/>
              <a:t>What’s the expected payment?</a:t>
            </a:r>
          </a:p>
        </p:txBody>
      </p:sp>
      <p:cxnSp>
        <p:nvCxnSpPr>
          <p:cNvPr id="4" name="Straight Arrow Connector 3">
            <a:extLst>
              <a:ext uri="{FF2B5EF4-FFF2-40B4-BE49-F238E27FC236}">
                <a16:creationId xmlns:a16="http://schemas.microsoft.com/office/drawing/2014/main" id="{1FDE796C-B2BF-FD84-D3C0-E8A0458FC285}"/>
              </a:ext>
            </a:extLst>
          </p:cNvPr>
          <p:cNvCxnSpPr>
            <a:cxnSpLocks/>
          </p:cNvCxnSpPr>
          <p:nvPr/>
        </p:nvCxnSpPr>
        <p:spPr>
          <a:xfrm>
            <a:off x="2868415" y="5650875"/>
            <a:ext cx="6542590" cy="0"/>
          </a:xfrm>
          <a:prstGeom prst="straightConnector1">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FA598C8-0EEA-E434-0ECC-BF4FBC83ED74}"/>
              </a:ext>
            </a:extLst>
          </p:cNvPr>
          <p:cNvSpPr/>
          <p:nvPr/>
        </p:nvSpPr>
        <p:spPr>
          <a:xfrm>
            <a:off x="7094283"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BB0879A-0A92-4DE0-085A-1626EFFB3DD3}"/>
              </a:ext>
            </a:extLst>
          </p:cNvPr>
          <p:cNvSpPr/>
          <p:nvPr/>
        </p:nvSpPr>
        <p:spPr>
          <a:xfrm>
            <a:off x="2736112"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63C2000-4B5A-CC50-3509-B910D2777D5A}"/>
              </a:ext>
            </a:extLst>
          </p:cNvPr>
          <p:cNvSpPr/>
          <p:nvPr/>
        </p:nvSpPr>
        <p:spPr>
          <a:xfrm>
            <a:off x="9315312"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BA4A0F-B91B-4AAE-F6A6-26FF84864C42}"/>
              </a:ext>
            </a:extLst>
          </p:cNvPr>
          <p:cNvSpPr/>
          <p:nvPr/>
        </p:nvSpPr>
        <p:spPr>
          <a:xfrm>
            <a:off x="3841898"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D37911B-8911-9C1D-8350-02B56E1E5E8F}"/>
              </a:ext>
            </a:extLst>
          </p:cNvPr>
          <p:cNvSpPr/>
          <p:nvPr/>
        </p:nvSpPr>
        <p:spPr>
          <a:xfrm>
            <a:off x="5553740"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2FE0F47-AA63-482B-6721-7C434035EB5F}"/>
              </a:ext>
            </a:extLst>
          </p:cNvPr>
          <p:cNvSpPr txBox="1"/>
          <p:nvPr/>
        </p:nvSpPr>
        <p:spPr>
          <a:xfrm>
            <a:off x="2649704" y="5746568"/>
            <a:ext cx="383438" cy="523220"/>
          </a:xfrm>
          <a:prstGeom prst="rect">
            <a:avLst/>
          </a:prstGeom>
          <a:noFill/>
        </p:spPr>
        <p:txBody>
          <a:bodyPr wrap="none" rtlCol="0">
            <a:spAutoFit/>
          </a:bodyPr>
          <a:lstStyle/>
          <a:p>
            <a:r>
              <a:rPr lang="en-US" sz="2800" dirty="0">
                <a:latin typeface="Cambria Math" panose="02040503050406030204" pitchFamily="18" charset="0"/>
                <a:ea typeface="Cambria Math" panose="02040503050406030204" pitchFamily="18" charset="0"/>
              </a:rPr>
              <a:t>0</a:t>
            </a:r>
          </a:p>
        </p:txBody>
      </p:sp>
      <p:sp>
        <p:nvSpPr>
          <p:cNvPr id="11" name="TextBox 10">
            <a:extLst>
              <a:ext uri="{FF2B5EF4-FFF2-40B4-BE49-F238E27FC236}">
                <a16:creationId xmlns:a16="http://schemas.microsoft.com/office/drawing/2014/main" id="{7EAADC69-79E9-2488-6533-12822DC75523}"/>
              </a:ext>
            </a:extLst>
          </p:cNvPr>
          <p:cNvSpPr txBox="1"/>
          <p:nvPr/>
        </p:nvSpPr>
        <p:spPr>
          <a:xfrm>
            <a:off x="9219287" y="5746568"/>
            <a:ext cx="383438"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1</a:t>
            </a:r>
          </a:p>
        </p:txBody>
      </p:sp>
      <p:sp>
        <p:nvSpPr>
          <p:cNvPr id="15" name="TextBox 14">
            <a:extLst>
              <a:ext uri="{FF2B5EF4-FFF2-40B4-BE49-F238E27FC236}">
                <a16:creationId xmlns:a16="http://schemas.microsoft.com/office/drawing/2014/main" id="{6D965DE3-B859-D336-40A2-CFB04A55AF0B}"/>
              </a:ext>
            </a:extLst>
          </p:cNvPr>
          <p:cNvSpPr txBox="1"/>
          <p:nvPr/>
        </p:nvSpPr>
        <p:spPr>
          <a:xfrm>
            <a:off x="3190058" y="5754212"/>
            <a:ext cx="490840"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x</a:t>
            </a:r>
            <a:r>
              <a:rPr lang="en-US" sz="2800" baseline="-25000" dirty="0">
                <a:latin typeface="Cambria Math" panose="02040503050406030204" pitchFamily="18" charset="0"/>
                <a:ea typeface="Cambria Math" panose="02040503050406030204" pitchFamily="18" charset="0"/>
              </a:rPr>
              <a:t>1</a:t>
            </a:r>
          </a:p>
        </p:txBody>
      </p:sp>
      <p:sp>
        <p:nvSpPr>
          <p:cNvPr id="16" name="TextBox 15">
            <a:extLst>
              <a:ext uri="{FF2B5EF4-FFF2-40B4-BE49-F238E27FC236}">
                <a16:creationId xmlns:a16="http://schemas.microsoft.com/office/drawing/2014/main" id="{089561D6-15F0-25E2-20C4-34F4EC10E12A}"/>
              </a:ext>
            </a:extLst>
          </p:cNvPr>
          <p:cNvSpPr txBox="1"/>
          <p:nvPr/>
        </p:nvSpPr>
        <p:spPr>
          <a:xfrm>
            <a:off x="4593556" y="5754212"/>
            <a:ext cx="490840"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x</a:t>
            </a:r>
            <a:r>
              <a:rPr lang="en-US" sz="2800" baseline="-25000" dirty="0">
                <a:latin typeface="Cambria Math" panose="02040503050406030204" pitchFamily="18" charset="0"/>
                <a:ea typeface="Cambria Math" panose="02040503050406030204" pitchFamily="18" charset="0"/>
              </a:rPr>
              <a:t>2</a:t>
            </a:r>
          </a:p>
        </p:txBody>
      </p:sp>
      <p:sp>
        <p:nvSpPr>
          <p:cNvPr id="17" name="TextBox 16">
            <a:extLst>
              <a:ext uri="{FF2B5EF4-FFF2-40B4-BE49-F238E27FC236}">
                <a16:creationId xmlns:a16="http://schemas.microsoft.com/office/drawing/2014/main" id="{70AB74B0-9A71-AA6E-C8AE-441A462738A0}"/>
              </a:ext>
            </a:extLst>
          </p:cNvPr>
          <p:cNvSpPr txBox="1"/>
          <p:nvPr/>
        </p:nvSpPr>
        <p:spPr>
          <a:xfrm>
            <a:off x="8114760" y="5754212"/>
            <a:ext cx="490840" cy="523220"/>
          </a:xfrm>
          <a:prstGeom prst="rect">
            <a:avLst/>
          </a:prstGeom>
          <a:noFill/>
        </p:spPr>
        <p:txBody>
          <a:bodyPr wrap="none" rtlCol="0">
            <a:spAutoFit/>
          </a:bodyPr>
          <a:lstStyle/>
          <a:p>
            <a:pPr algn="ctr"/>
            <a:r>
              <a:rPr lang="en-US" sz="2800" dirty="0" err="1">
                <a:latin typeface="Cambria Math" panose="02040503050406030204" pitchFamily="18" charset="0"/>
                <a:ea typeface="Cambria Math" panose="02040503050406030204" pitchFamily="18" charset="0"/>
              </a:rPr>
              <a:t>x</a:t>
            </a:r>
            <a:r>
              <a:rPr lang="en-US" sz="2800" baseline="-25000" dirty="0" err="1">
                <a:latin typeface="Cambria Math" panose="02040503050406030204" pitchFamily="18" charset="0"/>
                <a:ea typeface="Cambria Math" panose="02040503050406030204" pitchFamily="18" charset="0"/>
              </a:rPr>
              <a:t>n</a:t>
            </a:r>
            <a:endParaRPr lang="en-US" sz="2800" baseline="-25000" dirty="0">
              <a:latin typeface="Cambria Math" panose="02040503050406030204" pitchFamily="18" charset="0"/>
              <a:ea typeface="Cambria Math" panose="02040503050406030204" pitchFamily="18" charset="0"/>
            </a:endParaRPr>
          </a:p>
        </p:txBody>
      </p:sp>
      <p:sp>
        <p:nvSpPr>
          <p:cNvPr id="18" name="TextBox 17">
            <a:extLst>
              <a:ext uri="{FF2B5EF4-FFF2-40B4-BE49-F238E27FC236}">
                <a16:creationId xmlns:a16="http://schemas.microsoft.com/office/drawing/2014/main" id="{859AEEAC-CB75-84AD-251D-5BE42CD6EA04}"/>
              </a:ext>
            </a:extLst>
          </p:cNvPr>
          <p:cNvSpPr txBox="1"/>
          <p:nvPr/>
        </p:nvSpPr>
        <p:spPr>
          <a:xfrm>
            <a:off x="6230949" y="5721967"/>
            <a:ext cx="490840"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x</a:t>
            </a:r>
            <a:r>
              <a:rPr lang="en-US" sz="2800" baseline="-25000" dirty="0">
                <a:latin typeface="Cambria Math" panose="02040503050406030204" pitchFamily="18" charset="0"/>
                <a:ea typeface="Cambria Math" panose="02040503050406030204" pitchFamily="18" charset="0"/>
              </a:rPr>
              <a:t>3</a:t>
            </a:r>
          </a:p>
        </p:txBody>
      </p:sp>
      <p:sp>
        <p:nvSpPr>
          <p:cNvPr id="22" name="TextBox 21">
            <a:extLst>
              <a:ext uri="{FF2B5EF4-FFF2-40B4-BE49-F238E27FC236}">
                <a16:creationId xmlns:a16="http://schemas.microsoft.com/office/drawing/2014/main" id="{2CCBE32E-F02B-235D-AC9B-87A8A65E72CB}"/>
              </a:ext>
            </a:extLst>
          </p:cNvPr>
          <p:cNvSpPr txBox="1"/>
          <p:nvPr/>
        </p:nvSpPr>
        <p:spPr>
          <a:xfrm>
            <a:off x="680484" y="2095483"/>
            <a:ext cx="541551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3</a:t>
            </a:r>
            <a:r>
              <a:rPr lang="en-US" sz="2400" dirty="0"/>
              <a:t> chance that the price P is in this interval.</a:t>
            </a:r>
          </a:p>
          <a:p>
            <a:pPr marL="285750" indent="-285750">
              <a:buFont typeface="Arial" panose="020B0604020202020204" pitchFamily="34" charset="0"/>
              <a:buChar char="•"/>
            </a:pPr>
            <a:r>
              <a:rPr lang="en-US" sz="2400" dirty="0"/>
              <a:t>In this case we pay </a:t>
            </a: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1</a:t>
            </a:r>
            <a:r>
              <a:rPr lang="en-US" sz="2400" dirty="0">
                <a:latin typeface="Cambria Math" panose="02040503050406030204" pitchFamily="18" charset="0"/>
                <a:ea typeface="Cambria Math" panose="02040503050406030204" pitchFamily="18" charset="0"/>
              </a:rPr>
              <a:t>+ x</a:t>
            </a:r>
            <a:r>
              <a:rPr lang="en-US" sz="2400" baseline="-25000" dirty="0">
                <a:latin typeface="Cambria Math" panose="02040503050406030204" pitchFamily="18" charset="0"/>
                <a:ea typeface="Cambria Math" panose="02040503050406030204" pitchFamily="18" charset="0"/>
              </a:rPr>
              <a:t>2</a:t>
            </a:r>
            <a:r>
              <a:rPr lang="en-US" sz="2400" dirty="0">
                <a:latin typeface="Cambria Math" panose="02040503050406030204" pitchFamily="18" charset="0"/>
                <a:ea typeface="Cambria Math" panose="02040503050406030204" pitchFamily="18" charset="0"/>
              </a:rPr>
              <a:t>+ x</a:t>
            </a:r>
            <a:r>
              <a:rPr lang="en-US" sz="2400" baseline="-25000" dirty="0">
                <a:latin typeface="Cambria Math" panose="02040503050406030204" pitchFamily="18" charset="0"/>
                <a:ea typeface="Cambria Math" panose="02040503050406030204" pitchFamily="18" charset="0"/>
              </a:rPr>
              <a:t>3</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Contributes </a:t>
            </a:r>
            <a:br>
              <a:rPr lang="en-US" sz="2400" dirty="0"/>
            </a:b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3</a:t>
            </a: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1</a:t>
            </a:r>
            <a:r>
              <a:rPr lang="en-US" sz="2400" dirty="0">
                <a:latin typeface="Cambria Math" panose="02040503050406030204" pitchFamily="18" charset="0"/>
                <a:ea typeface="Cambria Math" panose="02040503050406030204" pitchFamily="18" charset="0"/>
              </a:rPr>
              <a:t>+ x</a:t>
            </a:r>
            <a:r>
              <a:rPr lang="en-US" sz="2400" baseline="-25000" dirty="0">
                <a:latin typeface="Cambria Math" panose="02040503050406030204" pitchFamily="18" charset="0"/>
                <a:ea typeface="Cambria Math" panose="02040503050406030204" pitchFamily="18" charset="0"/>
              </a:rPr>
              <a:t>2</a:t>
            </a:r>
            <a:r>
              <a:rPr lang="en-US" sz="2400" dirty="0">
                <a:latin typeface="Cambria Math" panose="02040503050406030204" pitchFamily="18" charset="0"/>
                <a:ea typeface="Cambria Math" panose="02040503050406030204" pitchFamily="18" charset="0"/>
              </a:rPr>
              <a:t>+ x</a:t>
            </a:r>
            <a:r>
              <a:rPr lang="en-US" sz="2400" baseline="-25000" dirty="0">
                <a:latin typeface="Cambria Math" panose="02040503050406030204" pitchFamily="18" charset="0"/>
                <a:ea typeface="Cambria Math" panose="02040503050406030204" pitchFamily="18" charset="0"/>
              </a:rPr>
              <a:t>3</a:t>
            </a:r>
            <a:r>
              <a:rPr lang="en-US" sz="2400" dirty="0">
                <a:latin typeface="Cambria Math" panose="02040503050406030204" pitchFamily="18" charset="0"/>
                <a:ea typeface="Cambria Math" panose="02040503050406030204" pitchFamily="18" charset="0"/>
              </a:rPr>
              <a:t>)</a:t>
            </a:r>
            <a:br>
              <a:rPr lang="en-US" sz="2400" dirty="0"/>
            </a:br>
            <a:r>
              <a:rPr lang="en-US" sz="2400" dirty="0"/>
              <a:t>to the expected payment.</a:t>
            </a:r>
          </a:p>
        </p:txBody>
      </p:sp>
      <p:cxnSp>
        <p:nvCxnSpPr>
          <p:cNvPr id="24" name="Straight Connector 23">
            <a:extLst>
              <a:ext uri="{FF2B5EF4-FFF2-40B4-BE49-F238E27FC236}">
                <a16:creationId xmlns:a16="http://schemas.microsoft.com/office/drawing/2014/main" id="{BEBE8AD7-29AA-7FA2-6979-927D5B3AB268}"/>
              </a:ext>
            </a:extLst>
          </p:cNvPr>
          <p:cNvCxnSpPr>
            <a:cxnSpLocks/>
          </p:cNvCxnSpPr>
          <p:nvPr/>
        </p:nvCxnSpPr>
        <p:spPr>
          <a:xfrm>
            <a:off x="5662079" y="5645229"/>
            <a:ext cx="1540543"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Arrow: Down 27">
            <a:extLst>
              <a:ext uri="{FF2B5EF4-FFF2-40B4-BE49-F238E27FC236}">
                <a16:creationId xmlns:a16="http://schemas.microsoft.com/office/drawing/2014/main" id="{23D1773E-A366-F232-C923-81DD1FA6B90D}"/>
              </a:ext>
            </a:extLst>
          </p:cNvPr>
          <p:cNvSpPr/>
          <p:nvPr/>
        </p:nvSpPr>
        <p:spPr>
          <a:xfrm>
            <a:off x="6247933" y="4988724"/>
            <a:ext cx="371849" cy="4465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5E2428A-895B-7949-F866-C4BD3FA36A0A}"/>
              </a:ext>
            </a:extLst>
          </p:cNvPr>
          <p:cNvSpPr txBox="1"/>
          <p:nvPr/>
        </p:nvSpPr>
        <p:spPr>
          <a:xfrm>
            <a:off x="6533097" y="2217764"/>
            <a:ext cx="1947969"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E = x</a:t>
            </a:r>
            <a:r>
              <a:rPr lang="en-US" sz="3200" baseline="-25000" dirty="0">
                <a:latin typeface="Cambria Math" panose="02040503050406030204" pitchFamily="18" charset="0"/>
                <a:ea typeface="Cambria Math" panose="02040503050406030204" pitchFamily="18" charset="0"/>
              </a:rPr>
              <a:t>1</a:t>
            </a:r>
            <a:r>
              <a:rPr lang="en-US" sz="3200" dirty="0">
                <a:latin typeface="Cambria Math" panose="02040503050406030204" pitchFamily="18" charset="0"/>
                <a:ea typeface="Cambria Math" panose="02040503050406030204" pitchFamily="18" charset="0"/>
              </a:rPr>
              <a:t>(x</a:t>
            </a:r>
            <a:r>
              <a:rPr lang="en-US" sz="3200" baseline="-25000" dirty="0">
                <a:latin typeface="Cambria Math" panose="02040503050406030204" pitchFamily="18" charset="0"/>
                <a:ea typeface="Cambria Math" panose="02040503050406030204" pitchFamily="18" charset="0"/>
              </a:rPr>
              <a:t>1</a:t>
            </a:r>
            <a:r>
              <a:rPr lang="en-US" sz="3200" dirty="0">
                <a:latin typeface="Cambria Math" panose="02040503050406030204" pitchFamily="18" charset="0"/>
                <a:ea typeface="Cambria Math" panose="02040503050406030204" pitchFamily="18" charset="0"/>
              </a:rPr>
              <a:t>)</a:t>
            </a:r>
          </a:p>
        </p:txBody>
      </p:sp>
      <p:sp>
        <p:nvSpPr>
          <p:cNvPr id="14" name="TextBox 13">
            <a:extLst>
              <a:ext uri="{FF2B5EF4-FFF2-40B4-BE49-F238E27FC236}">
                <a16:creationId xmlns:a16="http://schemas.microsoft.com/office/drawing/2014/main" id="{D4C0FF70-C683-9B46-9BB7-37640F9971C3}"/>
              </a:ext>
            </a:extLst>
          </p:cNvPr>
          <p:cNvSpPr txBox="1"/>
          <p:nvPr/>
        </p:nvSpPr>
        <p:spPr>
          <a:xfrm>
            <a:off x="6870293" y="3179144"/>
            <a:ext cx="835485"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 ...</a:t>
            </a:r>
          </a:p>
        </p:txBody>
      </p:sp>
      <p:sp>
        <p:nvSpPr>
          <p:cNvPr id="19" name="TextBox 18">
            <a:extLst>
              <a:ext uri="{FF2B5EF4-FFF2-40B4-BE49-F238E27FC236}">
                <a16:creationId xmlns:a16="http://schemas.microsoft.com/office/drawing/2014/main" id="{B4C4B605-ABBD-BCDE-BE25-10464B26646A}"/>
              </a:ext>
            </a:extLst>
          </p:cNvPr>
          <p:cNvSpPr txBox="1"/>
          <p:nvPr/>
        </p:nvSpPr>
        <p:spPr>
          <a:xfrm>
            <a:off x="6870293" y="3628482"/>
            <a:ext cx="835485"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 ...</a:t>
            </a:r>
          </a:p>
        </p:txBody>
      </p:sp>
      <p:sp>
        <p:nvSpPr>
          <p:cNvPr id="20" name="TextBox 19">
            <a:extLst>
              <a:ext uri="{FF2B5EF4-FFF2-40B4-BE49-F238E27FC236}">
                <a16:creationId xmlns:a16="http://schemas.microsoft.com/office/drawing/2014/main" id="{8A1DD248-5BFB-F71E-5B69-40D223042B96}"/>
              </a:ext>
            </a:extLst>
          </p:cNvPr>
          <p:cNvSpPr txBox="1"/>
          <p:nvPr/>
        </p:nvSpPr>
        <p:spPr>
          <a:xfrm>
            <a:off x="6869117" y="3170711"/>
            <a:ext cx="3116559"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 x</a:t>
            </a:r>
            <a:r>
              <a:rPr lang="en-US" sz="3200" baseline="-25000" dirty="0">
                <a:latin typeface="Cambria Math" panose="02040503050406030204" pitchFamily="18" charset="0"/>
                <a:ea typeface="Cambria Math" panose="02040503050406030204" pitchFamily="18" charset="0"/>
              </a:rPr>
              <a:t>3</a:t>
            </a:r>
            <a:r>
              <a:rPr lang="en-US" sz="3200" dirty="0">
                <a:latin typeface="Cambria Math" panose="02040503050406030204" pitchFamily="18" charset="0"/>
                <a:ea typeface="Cambria Math" panose="02040503050406030204" pitchFamily="18" charset="0"/>
              </a:rPr>
              <a:t>(x</a:t>
            </a:r>
            <a:r>
              <a:rPr lang="en-US" sz="3200" baseline="-25000" dirty="0">
                <a:latin typeface="Cambria Math" panose="02040503050406030204" pitchFamily="18" charset="0"/>
                <a:ea typeface="Cambria Math" panose="02040503050406030204" pitchFamily="18" charset="0"/>
              </a:rPr>
              <a:t>1</a:t>
            </a:r>
            <a:r>
              <a:rPr lang="en-US" sz="3200" dirty="0">
                <a:latin typeface="Cambria Math" panose="02040503050406030204" pitchFamily="18" charset="0"/>
                <a:ea typeface="Cambria Math" panose="02040503050406030204" pitchFamily="18" charset="0"/>
              </a:rPr>
              <a:t>+ x</a:t>
            </a:r>
            <a:r>
              <a:rPr lang="en-US" sz="3200" baseline="-25000" dirty="0">
                <a:latin typeface="Cambria Math" panose="02040503050406030204" pitchFamily="18" charset="0"/>
                <a:ea typeface="Cambria Math" panose="02040503050406030204" pitchFamily="18" charset="0"/>
              </a:rPr>
              <a:t>2</a:t>
            </a:r>
            <a:r>
              <a:rPr lang="en-US" sz="3200" dirty="0">
                <a:latin typeface="Cambria Math" panose="02040503050406030204" pitchFamily="18" charset="0"/>
                <a:ea typeface="Cambria Math" panose="02040503050406030204" pitchFamily="18" charset="0"/>
              </a:rPr>
              <a:t>+ x</a:t>
            </a:r>
            <a:r>
              <a:rPr lang="en-US" sz="3200" baseline="-25000" dirty="0">
                <a:latin typeface="Cambria Math" panose="02040503050406030204" pitchFamily="18" charset="0"/>
                <a:ea typeface="Cambria Math" panose="02040503050406030204" pitchFamily="18" charset="0"/>
              </a:rPr>
              <a:t>3</a:t>
            </a:r>
            <a:r>
              <a:rPr lang="en-US" sz="3200" dirty="0">
                <a:latin typeface="Cambria Math" panose="02040503050406030204" pitchFamily="18" charset="0"/>
                <a:ea typeface="Cambria Math" panose="02040503050406030204" pitchFamily="18" charset="0"/>
              </a:rPr>
              <a:t>)</a:t>
            </a:r>
          </a:p>
        </p:txBody>
      </p:sp>
    </p:spTree>
    <p:extLst>
      <p:ext uri="{BB962C8B-B14F-4D97-AF65-F5344CB8AC3E}">
        <p14:creationId xmlns:p14="http://schemas.microsoft.com/office/powerpoint/2010/main" val="364176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A1DD248-5BFB-F71E-5B69-40D223042B96}"/>
              </a:ext>
            </a:extLst>
          </p:cNvPr>
          <p:cNvSpPr txBox="1"/>
          <p:nvPr/>
        </p:nvSpPr>
        <p:spPr>
          <a:xfrm>
            <a:off x="4296033" y="3170711"/>
            <a:ext cx="3116559"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 x</a:t>
            </a:r>
            <a:r>
              <a:rPr lang="en-US" sz="3200" baseline="-25000" dirty="0">
                <a:latin typeface="Cambria Math" panose="02040503050406030204" pitchFamily="18" charset="0"/>
                <a:ea typeface="Cambria Math" panose="02040503050406030204" pitchFamily="18" charset="0"/>
              </a:rPr>
              <a:t>3</a:t>
            </a:r>
            <a:r>
              <a:rPr lang="en-US" sz="3200" dirty="0">
                <a:latin typeface="Cambria Math" panose="02040503050406030204" pitchFamily="18" charset="0"/>
                <a:ea typeface="Cambria Math" panose="02040503050406030204" pitchFamily="18" charset="0"/>
              </a:rPr>
              <a:t>(x</a:t>
            </a:r>
            <a:r>
              <a:rPr lang="en-US" sz="3200" baseline="-25000" dirty="0">
                <a:latin typeface="Cambria Math" panose="02040503050406030204" pitchFamily="18" charset="0"/>
                <a:ea typeface="Cambria Math" panose="02040503050406030204" pitchFamily="18" charset="0"/>
              </a:rPr>
              <a:t>1</a:t>
            </a:r>
            <a:r>
              <a:rPr lang="en-US" sz="3200" dirty="0">
                <a:latin typeface="Cambria Math" panose="02040503050406030204" pitchFamily="18" charset="0"/>
                <a:ea typeface="Cambria Math" panose="02040503050406030204" pitchFamily="18" charset="0"/>
              </a:rPr>
              <a:t>+ x</a:t>
            </a:r>
            <a:r>
              <a:rPr lang="en-US" sz="3200" baseline="-25000" dirty="0">
                <a:latin typeface="Cambria Math" panose="02040503050406030204" pitchFamily="18" charset="0"/>
                <a:ea typeface="Cambria Math" panose="02040503050406030204" pitchFamily="18" charset="0"/>
              </a:rPr>
              <a:t>2</a:t>
            </a:r>
            <a:r>
              <a:rPr lang="en-US" sz="3200" dirty="0">
                <a:latin typeface="Cambria Math" panose="02040503050406030204" pitchFamily="18" charset="0"/>
                <a:ea typeface="Cambria Math" panose="02040503050406030204" pitchFamily="18" charset="0"/>
              </a:rPr>
              <a:t>+ x</a:t>
            </a:r>
            <a:r>
              <a:rPr lang="en-US" sz="3200" baseline="-25000" dirty="0">
                <a:latin typeface="Cambria Math" panose="02040503050406030204" pitchFamily="18" charset="0"/>
                <a:ea typeface="Cambria Math" panose="02040503050406030204" pitchFamily="18" charset="0"/>
              </a:rPr>
              <a:t>3</a:t>
            </a:r>
            <a:r>
              <a:rPr lang="en-US" sz="3200" dirty="0">
                <a:latin typeface="Cambria Math" panose="02040503050406030204" pitchFamily="18" charset="0"/>
                <a:ea typeface="Cambria Math" panose="02040503050406030204" pitchFamily="18" charset="0"/>
              </a:rPr>
              <a:t>)</a:t>
            </a:r>
          </a:p>
        </p:txBody>
      </p:sp>
      <p:sp>
        <p:nvSpPr>
          <p:cNvPr id="13" name="TextBox 12">
            <a:extLst>
              <a:ext uri="{FF2B5EF4-FFF2-40B4-BE49-F238E27FC236}">
                <a16:creationId xmlns:a16="http://schemas.microsoft.com/office/drawing/2014/main" id="{593CA3F5-70C4-012E-222E-072EC464A091}"/>
              </a:ext>
            </a:extLst>
          </p:cNvPr>
          <p:cNvSpPr txBox="1"/>
          <p:nvPr/>
        </p:nvSpPr>
        <p:spPr>
          <a:xfrm>
            <a:off x="4294842" y="2732851"/>
            <a:ext cx="2369559"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 x</a:t>
            </a:r>
            <a:r>
              <a:rPr lang="en-US" sz="3200" baseline="-25000" dirty="0">
                <a:latin typeface="Cambria Math" panose="02040503050406030204" pitchFamily="18" charset="0"/>
                <a:ea typeface="Cambria Math" panose="02040503050406030204" pitchFamily="18" charset="0"/>
              </a:rPr>
              <a:t>2</a:t>
            </a:r>
            <a:r>
              <a:rPr lang="en-US" sz="3200" dirty="0">
                <a:latin typeface="Cambria Math" panose="02040503050406030204" pitchFamily="18" charset="0"/>
                <a:ea typeface="Cambria Math" panose="02040503050406030204" pitchFamily="18" charset="0"/>
              </a:rPr>
              <a:t>(x</a:t>
            </a:r>
            <a:r>
              <a:rPr lang="en-US" sz="3200" baseline="-25000" dirty="0">
                <a:latin typeface="Cambria Math" panose="02040503050406030204" pitchFamily="18" charset="0"/>
                <a:ea typeface="Cambria Math" panose="02040503050406030204" pitchFamily="18" charset="0"/>
              </a:rPr>
              <a:t>1</a:t>
            </a:r>
            <a:r>
              <a:rPr lang="en-US" sz="3200" dirty="0">
                <a:latin typeface="Cambria Math" panose="02040503050406030204" pitchFamily="18" charset="0"/>
                <a:ea typeface="Cambria Math" panose="02040503050406030204" pitchFamily="18" charset="0"/>
              </a:rPr>
              <a:t>+ x</a:t>
            </a:r>
            <a:r>
              <a:rPr lang="en-US" sz="3200" baseline="-25000" dirty="0">
                <a:latin typeface="Cambria Math" panose="02040503050406030204" pitchFamily="18" charset="0"/>
                <a:ea typeface="Cambria Math" panose="02040503050406030204" pitchFamily="18" charset="0"/>
              </a:rPr>
              <a:t>2</a:t>
            </a:r>
            <a:r>
              <a:rPr lang="en-US" sz="3200" dirty="0">
                <a:latin typeface="Cambria Math" panose="02040503050406030204" pitchFamily="18" charset="0"/>
                <a:ea typeface="Cambria Math" panose="02040503050406030204" pitchFamily="18" charset="0"/>
              </a:rPr>
              <a:t>)</a:t>
            </a:r>
          </a:p>
        </p:txBody>
      </p:sp>
      <p:sp>
        <p:nvSpPr>
          <p:cNvPr id="2" name="Title 1">
            <a:extLst>
              <a:ext uri="{FF2B5EF4-FFF2-40B4-BE49-F238E27FC236}">
                <a16:creationId xmlns:a16="http://schemas.microsoft.com/office/drawing/2014/main" id="{4D93DF40-38DC-7E9D-DE35-A43584CD13A9}"/>
              </a:ext>
            </a:extLst>
          </p:cNvPr>
          <p:cNvSpPr>
            <a:spLocks noGrp="1"/>
          </p:cNvSpPr>
          <p:nvPr>
            <p:ph type="title"/>
          </p:nvPr>
        </p:nvSpPr>
        <p:spPr>
          <a:xfrm>
            <a:off x="2231136" y="592551"/>
            <a:ext cx="7729728" cy="1188720"/>
          </a:xfrm>
        </p:spPr>
        <p:txBody>
          <a:bodyPr/>
          <a:lstStyle/>
          <a:p>
            <a:r>
              <a:rPr lang="en-US" dirty="0"/>
              <a:t>What’s the expected payment?</a:t>
            </a:r>
          </a:p>
        </p:txBody>
      </p:sp>
      <p:sp>
        <p:nvSpPr>
          <p:cNvPr id="29" name="TextBox 28">
            <a:extLst>
              <a:ext uri="{FF2B5EF4-FFF2-40B4-BE49-F238E27FC236}">
                <a16:creationId xmlns:a16="http://schemas.microsoft.com/office/drawing/2014/main" id="{D5E2428A-895B-7949-F866-C4BD3FA36A0A}"/>
              </a:ext>
            </a:extLst>
          </p:cNvPr>
          <p:cNvSpPr txBox="1"/>
          <p:nvPr/>
        </p:nvSpPr>
        <p:spPr>
          <a:xfrm>
            <a:off x="3960013" y="2217764"/>
            <a:ext cx="1947969"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E = x</a:t>
            </a:r>
            <a:r>
              <a:rPr lang="en-US" sz="3200" baseline="-25000" dirty="0">
                <a:latin typeface="Cambria Math" panose="02040503050406030204" pitchFamily="18" charset="0"/>
                <a:ea typeface="Cambria Math" panose="02040503050406030204" pitchFamily="18" charset="0"/>
              </a:rPr>
              <a:t>1</a:t>
            </a:r>
            <a:r>
              <a:rPr lang="en-US" sz="3200" dirty="0">
                <a:latin typeface="Cambria Math" panose="02040503050406030204" pitchFamily="18" charset="0"/>
                <a:ea typeface="Cambria Math" panose="02040503050406030204" pitchFamily="18" charset="0"/>
              </a:rPr>
              <a:t>(x</a:t>
            </a:r>
            <a:r>
              <a:rPr lang="en-US" sz="3200" baseline="-25000" dirty="0">
                <a:latin typeface="Cambria Math" panose="02040503050406030204" pitchFamily="18" charset="0"/>
                <a:ea typeface="Cambria Math" panose="02040503050406030204" pitchFamily="18" charset="0"/>
              </a:rPr>
              <a:t>1</a:t>
            </a:r>
            <a:r>
              <a:rPr lang="en-US" sz="3200" dirty="0">
                <a:latin typeface="Cambria Math" panose="02040503050406030204" pitchFamily="18" charset="0"/>
                <a:ea typeface="Cambria Math" panose="02040503050406030204" pitchFamily="18" charset="0"/>
              </a:rPr>
              <a:t>)</a:t>
            </a:r>
          </a:p>
        </p:txBody>
      </p:sp>
      <p:sp>
        <p:nvSpPr>
          <p:cNvPr id="19" name="TextBox 18">
            <a:extLst>
              <a:ext uri="{FF2B5EF4-FFF2-40B4-BE49-F238E27FC236}">
                <a16:creationId xmlns:a16="http://schemas.microsoft.com/office/drawing/2014/main" id="{B4C4B605-ABBD-BCDE-BE25-10464B26646A}"/>
              </a:ext>
            </a:extLst>
          </p:cNvPr>
          <p:cNvSpPr txBox="1"/>
          <p:nvPr/>
        </p:nvSpPr>
        <p:spPr>
          <a:xfrm>
            <a:off x="4297209" y="3628482"/>
            <a:ext cx="835485"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 ...</a:t>
            </a:r>
          </a:p>
        </p:txBody>
      </p:sp>
      <p:sp>
        <p:nvSpPr>
          <p:cNvPr id="3" name="TextBox 2">
            <a:extLst>
              <a:ext uri="{FF2B5EF4-FFF2-40B4-BE49-F238E27FC236}">
                <a16:creationId xmlns:a16="http://schemas.microsoft.com/office/drawing/2014/main" id="{BEB43470-716E-3B65-7A78-C89629791AA1}"/>
              </a:ext>
            </a:extLst>
          </p:cNvPr>
          <p:cNvSpPr txBox="1"/>
          <p:nvPr/>
        </p:nvSpPr>
        <p:spPr>
          <a:xfrm>
            <a:off x="4294842" y="4123658"/>
            <a:ext cx="4693914"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 </a:t>
            </a:r>
            <a:r>
              <a:rPr lang="en-US" sz="3200" dirty="0" err="1">
                <a:latin typeface="Cambria Math" panose="02040503050406030204" pitchFamily="18" charset="0"/>
                <a:ea typeface="Cambria Math" panose="02040503050406030204" pitchFamily="18" charset="0"/>
              </a:rPr>
              <a:t>x</a:t>
            </a:r>
            <a:r>
              <a:rPr lang="en-US" sz="3200" baseline="-25000" dirty="0" err="1">
                <a:latin typeface="Cambria Math" panose="02040503050406030204" pitchFamily="18" charset="0"/>
                <a:ea typeface="Cambria Math" panose="02040503050406030204" pitchFamily="18" charset="0"/>
              </a:rPr>
              <a:t>n</a:t>
            </a:r>
            <a:r>
              <a:rPr lang="en-US" sz="3200" dirty="0">
                <a:latin typeface="Cambria Math" panose="02040503050406030204" pitchFamily="18" charset="0"/>
                <a:ea typeface="Cambria Math" panose="02040503050406030204" pitchFamily="18" charset="0"/>
              </a:rPr>
              <a:t>(x</a:t>
            </a:r>
            <a:r>
              <a:rPr lang="en-US" sz="3200" baseline="-25000" dirty="0">
                <a:latin typeface="Cambria Math" panose="02040503050406030204" pitchFamily="18" charset="0"/>
                <a:ea typeface="Cambria Math" panose="02040503050406030204" pitchFamily="18" charset="0"/>
              </a:rPr>
              <a:t>1</a:t>
            </a:r>
            <a:r>
              <a:rPr lang="en-US" sz="3200" dirty="0">
                <a:latin typeface="Cambria Math" panose="02040503050406030204" pitchFamily="18" charset="0"/>
                <a:ea typeface="Cambria Math" panose="02040503050406030204" pitchFamily="18" charset="0"/>
              </a:rPr>
              <a:t>+ x</a:t>
            </a:r>
            <a:r>
              <a:rPr lang="en-US" sz="3200" baseline="-25000" dirty="0">
                <a:latin typeface="Cambria Math" panose="02040503050406030204" pitchFamily="18" charset="0"/>
                <a:ea typeface="Cambria Math" panose="02040503050406030204" pitchFamily="18" charset="0"/>
              </a:rPr>
              <a:t>2</a:t>
            </a:r>
            <a:r>
              <a:rPr lang="en-US" sz="3200" dirty="0">
                <a:latin typeface="Cambria Math" panose="02040503050406030204" pitchFamily="18" charset="0"/>
                <a:ea typeface="Cambria Math" panose="02040503050406030204" pitchFamily="18" charset="0"/>
              </a:rPr>
              <a:t>+ x</a:t>
            </a:r>
            <a:r>
              <a:rPr lang="en-US" sz="3200" baseline="-25000" dirty="0">
                <a:latin typeface="Cambria Math" panose="02040503050406030204" pitchFamily="18" charset="0"/>
                <a:ea typeface="Cambria Math" panose="02040503050406030204" pitchFamily="18" charset="0"/>
              </a:rPr>
              <a:t>3</a:t>
            </a:r>
            <a:r>
              <a:rPr lang="en-US" sz="3200" dirty="0">
                <a:latin typeface="Cambria Math" panose="02040503050406030204" pitchFamily="18" charset="0"/>
                <a:ea typeface="Cambria Math" panose="02040503050406030204" pitchFamily="18" charset="0"/>
              </a:rPr>
              <a:t> + ... + </a:t>
            </a:r>
            <a:r>
              <a:rPr lang="en-US" sz="3200" dirty="0" err="1">
                <a:latin typeface="Cambria Math" panose="02040503050406030204" pitchFamily="18" charset="0"/>
                <a:ea typeface="Cambria Math" panose="02040503050406030204" pitchFamily="18" charset="0"/>
              </a:rPr>
              <a:t>x</a:t>
            </a:r>
            <a:r>
              <a:rPr lang="en-US" sz="3200" baseline="-25000" dirty="0" err="1">
                <a:latin typeface="Cambria Math" panose="02040503050406030204" pitchFamily="18" charset="0"/>
                <a:ea typeface="Cambria Math" panose="02040503050406030204" pitchFamily="18" charset="0"/>
              </a:rPr>
              <a:t>n</a:t>
            </a:r>
            <a:r>
              <a:rPr lang="en-US" sz="3200" dirty="0">
                <a:latin typeface="Cambria Math" panose="02040503050406030204" pitchFamily="18" charset="0"/>
                <a:ea typeface="Cambria Math" panose="02040503050406030204" pitchFamily="18" charset="0"/>
              </a:rPr>
              <a:t>)</a:t>
            </a:r>
          </a:p>
        </p:txBody>
      </p:sp>
      <p:pic>
        <p:nvPicPr>
          <p:cNvPr id="1026" name="Picture 2">
            <a:extLst>
              <a:ext uri="{FF2B5EF4-FFF2-40B4-BE49-F238E27FC236}">
                <a16:creationId xmlns:a16="http://schemas.microsoft.com/office/drawing/2014/main" id="{FB5EACBE-F941-3600-8DD8-61045FC7D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782" y="5145373"/>
            <a:ext cx="32004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7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FE36126-B2CD-219E-861A-4146F3C48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66" y="467048"/>
            <a:ext cx="32004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2EE282A0-2596-7FFC-D93E-01BE93487B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466" y="1806981"/>
            <a:ext cx="3238500" cy="90487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C9A3D850-EDB1-451A-29C2-82AE87662799}"/>
              </a:ext>
            </a:extLst>
          </p:cNvPr>
          <p:cNvCxnSpPr/>
          <p:nvPr/>
        </p:nvCxnSpPr>
        <p:spPr>
          <a:xfrm>
            <a:off x="5550192" y="574158"/>
            <a:ext cx="0" cy="5401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AE803D0-9C71-FCD2-827A-86CE03874724}"/>
              </a:ext>
            </a:extLst>
          </p:cNvPr>
          <p:cNvSpPr txBox="1"/>
          <p:nvPr/>
        </p:nvSpPr>
        <p:spPr>
          <a:xfrm>
            <a:off x="6227136" y="292488"/>
            <a:ext cx="5807231" cy="954107"/>
          </a:xfrm>
          <a:prstGeom prst="rect">
            <a:avLst/>
          </a:prstGeom>
          <a:noFill/>
        </p:spPr>
        <p:txBody>
          <a:bodyPr wrap="none" rtlCol="0">
            <a:spAutoFit/>
          </a:bodyPr>
          <a:lstStyle/>
          <a:p>
            <a:pPr algn="ctr"/>
            <a:r>
              <a:rPr lang="en-US" sz="2800" dirty="0"/>
              <a:t>Less notation-dense half of the screen </a:t>
            </a:r>
          </a:p>
          <a:p>
            <a:pPr algn="ctr"/>
            <a:r>
              <a:rPr lang="en-US" sz="2800" dirty="0"/>
              <a:t>(n=3)</a:t>
            </a:r>
          </a:p>
        </p:txBody>
      </p:sp>
      <p:pic>
        <p:nvPicPr>
          <p:cNvPr id="2052" name="Picture 4">
            <a:extLst>
              <a:ext uri="{FF2B5EF4-FFF2-40B4-BE49-F238E27FC236}">
                <a16:creationId xmlns:a16="http://schemas.microsoft.com/office/drawing/2014/main" id="{68B6C7AB-4865-302F-0BC8-4BF002CEEB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425981"/>
            <a:ext cx="588645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1A86F97-0CA7-6613-01F9-6166A09123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116543"/>
            <a:ext cx="4200525" cy="2857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A16DDC7-2F87-1F38-79BD-6D6192D75C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729" y="2798578"/>
            <a:ext cx="40671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9A750A82-0BD6-ADD2-51E7-F9AB1841B8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1688" y="3000375"/>
            <a:ext cx="5000625" cy="8572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43321063-DD1C-3AB4-C731-E8CF297B68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610" y="4212446"/>
            <a:ext cx="4920563" cy="1835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0BF2D61-AB21-94FE-3203-B063BCD77A7E}"/>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5713312" y="4358351"/>
            <a:ext cx="6269138" cy="1519791"/>
          </a:xfrm>
          <a:prstGeom prst="rect">
            <a:avLst/>
          </a:prstGeom>
        </p:spPr>
      </p:pic>
    </p:spTree>
    <p:extLst>
      <p:ext uri="{BB962C8B-B14F-4D97-AF65-F5344CB8AC3E}">
        <p14:creationId xmlns:p14="http://schemas.microsoft.com/office/powerpoint/2010/main" val="321480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9A3D850-EDB1-451A-29C2-82AE87662799}"/>
              </a:ext>
            </a:extLst>
          </p:cNvPr>
          <p:cNvCxnSpPr/>
          <p:nvPr/>
        </p:nvCxnSpPr>
        <p:spPr>
          <a:xfrm>
            <a:off x="5550192" y="574158"/>
            <a:ext cx="0" cy="5401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AE803D0-9C71-FCD2-827A-86CE03874724}"/>
              </a:ext>
            </a:extLst>
          </p:cNvPr>
          <p:cNvSpPr txBox="1"/>
          <p:nvPr/>
        </p:nvSpPr>
        <p:spPr>
          <a:xfrm>
            <a:off x="6227136" y="292488"/>
            <a:ext cx="5807231" cy="954107"/>
          </a:xfrm>
          <a:prstGeom prst="rect">
            <a:avLst/>
          </a:prstGeom>
          <a:noFill/>
        </p:spPr>
        <p:txBody>
          <a:bodyPr wrap="none" rtlCol="0">
            <a:spAutoFit/>
          </a:bodyPr>
          <a:lstStyle/>
          <a:p>
            <a:pPr algn="ctr"/>
            <a:r>
              <a:rPr lang="en-US" sz="2800" dirty="0"/>
              <a:t>Less notation-dense half of the screen </a:t>
            </a:r>
          </a:p>
          <a:p>
            <a:pPr algn="ctr"/>
            <a:r>
              <a:rPr lang="en-US" sz="2800" dirty="0"/>
              <a:t>(n=3)</a:t>
            </a:r>
          </a:p>
        </p:txBody>
      </p:sp>
      <p:pic>
        <p:nvPicPr>
          <p:cNvPr id="3076" name="Picture 4">
            <a:extLst>
              <a:ext uri="{FF2B5EF4-FFF2-40B4-BE49-F238E27FC236}">
                <a16:creationId xmlns:a16="http://schemas.microsoft.com/office/drawing/2014/main" id="{2D522E33-AF87-3F85-3D30-3398174B7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745" y="1147207"/>
            <a:ext cx="2895600" cy="3524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44EC401-B46F-ACF2-5E70-5AC1A6C13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2518" y="1529981"/>
            <a:ext cx="33432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63EB791D-218D-89A2-078E-7372352A3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745" y="5613548"/>
            <a:ext cx="3705225" cy="7239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547ACEAD-22E5-AA40-05E0-0002C03F3C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8365" y="5613548"/>
            <a:ext cx="3705225"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59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89C445-73E7-A8A9-1343-4759D55CEE58}"/>
              </a:ext>
            </a:extLst>
          </p:cNvPr>
          <p:cNvPicPr>
            <a:picLocks noChangeAspect="1"/>
          </p:cNvPicPr>
          <p:nvPr/>
        </p:nvPicPr>
        <p:blipFill>
          <a:blip r:embed="rId2"/>
          <a:stretch>
            <a:fillRect/>
          </a:stretch>
        </p:blipFill>
        <p:spPr>
          <a:xfrm>
            <a:off x="5481120" y="1518971"/>
            <a:ext cx="4334480" cy="3820058"/>
          </a:xfrm>
          <a:prstGeom prst="rect">
            <a:avLst/>
          </a:prstGeom>
        </p:spPr>
      </p:pic>
      <p:pic>
        <p:nvPicPr>
          <p:cNvPr id="4098" name="Picture 2">
            <a:extLst>
              <a:ext uri="{FF2B5EF4-FFF2-40B4-BE49-F238E27FC236}">
                <a16:creationId xmlns:a16="http://schemas.microsoft.com/office/drawing/2014/main" id="{0E9FECE2-D4E2-4081-9F0A-6E8CC36CB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260" y="5677832"/>
            <a:ext cx="7162800" cy="3619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40CFFAD-E19A-2F37-7BAE-8B8B726A8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260" y="818218"/>
            <a:ext cx="6934200" cy="2952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7D7BAD0-94A8-C83B-007C-214C60C81415}"/>
              </a:ext>
            </a:extLst>
          </p:cNvPr>
          <p:cNvSpPr txBox="1">
            <a:spLocks/>
          </p:cNvSpPr>
          <p:nvPr/>
        </p:nvSpPr>
        <p:spPr>
          <a:xfrm>
            <a:off x="55827" y="3186895"/>
            <a:ext cx="4488640" cy="1188720"/>
          </a:xfrm>
          <a:prstGeom prst="rect">
            <a:avLst/>
          </a:prstGeom>
        </p:spPr>
        <p:txBody>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sz="4000" dirty="0">
                <a:latin typeface="+mn-lt"/>
              </a:rPr>
              <a:t>Visual Proof</a:t>
            </a:r>
          </a:p>
        </p:txBody>
      </p:sp>
    </p:spTree>
    <p:extLst>
      <p:ext uri="{BB962C8B-B14F-4D97-AF65-F5344CB8AC3E}">
        <p14:creationId xmlns:p14="http://schemas.microsoft.com/office/powerpoint/2010/main" val="1371621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D7BAD0-94A8-C83B-007C-214C60C81415}"/>
              </a:ext>
            </a:extLst>
          </p:cNvPr>
          <p:cNvSpPr txBox="1">
            <a:spLocks/>
          </p:cNvSpPr>
          <p:nvPr/>
        </p:nvSpPr>
        <p:spPr>
          <a:xfrm>
            <a:off x="132080" y="2952978"/>
            <a:ext cx="4488640" cy="1188720"/>
          </a:xfrm>
          <a:prstGeom prst="rect">
            <a:avLst/>
          </a:prstGeom>
        </p:spPr>
        <p:txBody>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sz="4000" dirty="0">
                <a:latin typeface="+mn-lt"/>
              </a:rPr>
              <a:t>Rigorous Proof</a:t>
            </a:r>
          </a:p>
        </p:txBody>
      </p:sp>
      <p:sp>
        <p:nvSpPr>
          <p:cNvPr id="2" name="TextBox 1">
            <a:extLst>
              <a:ext uri="{FF2B5EF4-FFF2-40B4-BE49-F238E27FC236}">
                <a16:creationId xmlns:a16="http://schemas.microsoft.com/office/drawing/2014/main" id="{C7208E6D-0C1A-77C8-3BE3-0DD1A689E4AB}"/>
              </a:ext>
            </a:extLst>
          </p:cNvPr>
          <p:cNvSpPr txBox="1"/>
          <p:nvPr/>
        </p:nvSpPr>
        <p:spPr>
          <a:xfrm>
            <a:off x="4456308" y="470112"/>
            <a:ext cx="7191407" cy="830997"/>
          </a:xfrm>
          <a:prstGeom prst="rect">
            <a:avLst/>
          </a:prstGeom>
          <a:noFill/>
        </p:spPr>
        <p:txBody>
          <a:bodyPr wrap="square" rtlCol="0">
            <a:spAutoFit/>
          </a:bodyPr>
          <a:lstStyle/>
          <a:p>
            <a:r>
              <a:rPr lang="en-US" sz="2400" dirty="0"/>
              <a:t>You can use something called the QM-AM inequality, which states that:</a:t>
            </a:r>
          </a:p>
        </p:txBody>
      </p:sp>
      <p:sp>
        <p:nvSpPr>
          <p:cNvPr id="3" name="TextBox 2">
            <a:extLst>
              <a:ext uri="{FF2B5EF4-FFF2-40B4-BE49-F238E27FC236}">
                <a16:creationId xmlns:a16="http://schemas.microsoft.com/office/drawing/2014/main" id="{B23452A7-2D3B-408F-79E1-6F1EC025786B}"/>
              </a:ext>
            </a:extLst>
          </p:cNvPr>
          <p:cNvSpPr txBox="1"/>
          <p:nvPr/>
        </p:nvSpPr>
        <p:spPr>
          <a:xfrm>
            <a:off x="4456308" y="3864429"/>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D8BEF5F0-7385-3865-12D0-53F67E429729}"/>
              </a:ext>
            </a:extLst>
          </p:cNvPr>
          <p:cNvSpPr txBox="1"/>
          <p:nvPr/>
        </p:nvSpPr>
        <p:spPr>
          <a:xfrm>
            <a:off x="4243278" y="3310701"/>
            <a:ext cx="7191407" cy="1938992"/>
          </a:xfrm>
          <a:prstGeom prst="rect">
            <a:avLst/>
          </a:prstGeom>
          <a:noFill/>
        </p:spPr>
        <p:txBody>
          <a:bodyPr wrap="square" rtlCol="0">
            <a:spAutoFit/>
          </a:bodyPr>
          <a:lstStyle/>
          <a:p>
            <a:r>
              <a:rPr lang="en-US" sz="2400" dirty="0"/>
              <a:t>Moreover, it turns out that the ≥ is an = exactly when all the variables are equal.</a:t>
            </a:r>
          </a:p>
          <a:p>
            <a:endParaRPr lang="en-US" sz="2400" dirty="0"/>
          </a:p>
          <a:p>
            <a:r>
              <a:rPr lang="en-US" sz="2400" dirty="0"/>
              <a:t>That is, we get the minimum value exactly when all the variables are equal.</a:t>
            </a:r>
          </a:p>
        </p:txBody>
      </p:sp>
      <p:pic>
        <p:nvPicPr>
          <p:cNvPr id="1026" name="Picture 2">
            <a:extLst>
              <a:ext uri="{FF2B5EF4-FFF2-40B4-BE49-F238E27FC236}">
                <a16:creationId xmlns:a16="http://schemas.microsoft.com/office/drawing/2014/main" id="{068C5CA4-66EB-5C88-CC94-8292773AA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673" y="1764783"/>
            <a:ext cx="6334125"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583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176E-F935-6F8A-DFBF-F28E3F99EEE1}"/>
              </a:ext>
            </a:extLst>
          </p:cNvPr>
          <p:cNvSpPr>
            <a:spLocks noGrp="1"/>
          </p:cNvSpPr>
          <p:nvPr>
            <p:ph type="title"/>
          </p:nvPr>
        </p:nvSpPr>
        <p:spPr>
          <a:xfrm>
            <a:off x="2231136" y="408421"/>
            <a:ext cx="7729728" cy="1188720"/>
          </a:xfrm>
        </p:spPr>
        <p:txBody>
          <a:bodyPr/>
          <a:lstStyle/>
          <a:p>
            <a:r>
              <a:rPr lang="en-US" dirty="0"/>
              <a:t>Conclusion</a:t>
            </a:r>
          </a:p>
        </p:txBody>
      </p:sp>
      <p:sp>
        <p:nvSpPr>
          <p:cNvPr id="3" name="Content Placeholder 2">
            <a:extLst>
              <a:ext uri="{FF2B5EF4-FFF2-40B4-BE49-F238E27FC236}">
                <a16:creationId xmlns:a16="http://schemas.microsoft.com/office/drawing/2014/main" id="{2C5C6817-854C-252D-F512-A922584C4810}"/>
              </a:ext>
            </a:extLst>
          </p:cNvPr>
          <p:cNvSpPr>
            <a:spLocks noGrp="1"/>
          </p:cNvSpPr>
          <p:nvPr>
            <p:ph idx="1"/>
          </p:nvPr>
        </p:nvSpPr>
        <p:spPr>
          <a:xfrm>
            <a:off x="816430" y="2638044"/>
            <a:ext cx="5606142" cy="3101983"/>
          </a:xfrm>
        </p:spPr>
        <p:txBody>
          <a:bodyPr>
            <a:normAutofit/>
          </a:bodyPr>
          <a:lstStyle/>
          <a:p>
            <a:r>
              <a:rPr lang="en-US" sz="2400" dirty="0"/>
              <a:t>In the optimal strategy, all the increments are equal.</a:t>
            </a:r>
          </a:p>
          <a:p>
            <a:r>
              <a:rPr lang="en-US" sz="2400" dirty="0"/>
              <a:t>So, the optimal strategy is to offer the prices </a:t>
            </a:r>
            <a:r>
              <a:rPr lang="en-US" sz="2400" dirty="0">
                <a:latin typeface="Cambria Math" panose="02040503050406030204" pitchFamily="18" charset="0"/>
                <a:ea typeface="Cambria Math" panose="02040503050406030204" pitchFamily="18" charset="0"/>
              </a:rPr>
              <a:t>1/n, 2/n, 3/n, ..., n/n.</a:t>
            </a:r>
          </a:p>
          <a:p>
            <a:r>
              <a:rPr lang="en-US" sz="2400" dirty="0"/>
              <a:t>This results in an expected price paid of:</a:t>
            </a:r>
            <a:endParaRPr lang="en-US" sz="2400" dirty="0">
              <a:latin typeface="Cambria Math" panose="02040503050406030204" pitchFamily="18" charset="0"/>
              <a:ea typeface="Cambria Math" panose="02040503050406030204" pitchFamily="18" charset="0"/>
            </a:endParaRPr>
          </a:p>
        </p:txBody>
      </p:sp>
      <p:pic>
        <p:nvPicPr>
          <p:cNvPr id="6146" name="Picture 2">
            <a:extLst>
              <a:ext uri="{FF2B5EF4-FFF2-40B4-BE49-F238E27FC236}">
                <a16:creationId xmlns:a16="http://schemas.microsoft.com/office/drawing/2014/main" id="{81FC5196-ADB0-768A-F5C4-929AB9E17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749" y="5082917"/>
            <a:ext cx="1352550" cy="9239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E4D7955-6C9B-BBFB-2B25-282882AE5878}"/>
              </a:ext>
            </a:extLst>
          </p:cNvPr>
          <p:cNvPicPr>
            <a:picLocks noChangeAspect="1"/>
          </p:cNvPicPr>
          <p:nvPr/>
        </p:nvPicPr>
        <p:blipFill>
          <a:blip r:embed="rId3"/>
          <a:stretch>
            <a:fillRect/>
          </a:stretch>
        </p:blipFill>
        <p:spPr>
          <a:xfrm>
            <a:off x="6394820" y="3429000"/>
            <a:ext cx="1609950" cy="2048161"/>
          </a:xfrm>
          <a:prstGeom prst="rect">
            <a:avLst/>
          </a:prstGeom>
        </p:spPr>
      </p:pic>
      <p:pic>
        <p:nvPicPr>
          <p:cNvPr id="5" name="Picture 4">
            <a:extLst>
              <a:ext uri="{FF2B5EF4-FFF2-40B4-BE49-F238E27FC236}">
                <a16:creationId xmlns:a16="http://schemas.microsoft.com/office/drawing/2014/main" id="{C612EDE4-13D6-561A-BB6C-3D60E92C1205}"/>
              </a:ext>
            </a:extLst>
          </p:cNvPr>
          <p:cNvPicPr>
            <a:picLocks noChangeAspect="1"/>
          </p:cNvPicPr>
          <p:nvPr/>
        </p:nvPicPr>
        <p:blipFill>
          <a:blip r:embed="rId4"/>
          <a:stretch>
            <a:fillRect/>
          </a:stretch>
        </p:blipFill>
        <p:spPr>
          <a:xfrm>
            <a:off x="9591552" y="3842106"/>
            <a:ext cx="1752845" cy="1448002"/>
          </a:xfrm>
          <a:prstGeom prst="rect">
            <a:avLst/>
          </a:prstGeom>
        </p:spPr>
      </p:pic>
      <p:sp>
        <p:nvSpPr>
          <p:cNvPr id="6" name="Thought Bubble: Cloud 5">
            <a:extLst>
              <a:ext uri="{FF2B5EF4-FFF2-40B4-BE49-F238E27FC236}">
                <a16:creationId xmlns:a16="http://schemas.microsoft.com/office/drawing/2014/main" id="{8FB7A5C6-0C3D-4F64-D790-080EB9FD7797}"/>
              </a:ext>
            </a:extLst>
          </p:cNvPr>
          <p:cNvSpPr/>
          <p:nvPr/>
        </p:nvSpPr>
        <p:spPr>
          <a:xfrm>
            <a:off x="10067189" y="2258545"/>
            <a:ext cx="1752845" cy="1188720"/>
          </a:xfrm>
          <a:prstGeom prst="cloud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dirty="0"/>
              <a:t>$__</a:t>
            </a:r>
          </a:p>
        </p:txBody>
      </p:sp>
      <p:sp>
        <p:nvSpPr>
          <p:cNvPr id="7" name="TextBox 6">
            <a:extLst>
              <a:ext uri="{FF2B5EF4-FFF2-40B4-BE49-F238E27FC236}">
                <a16:creationId xmlns:a16="http://schemas.microsoft.com/office/drawing/2014/main" id="{DD4BC49C-B8CA-6E96-922F-07F56D09D996}"/>
              </a:ext>
            </a:extLst>
          </p:cNvPr>
          <p:cNvSpPr txBox="1"/>
          <p:nvPr/>
        </p:nvSpPr>
        <p:spPr>
          <a:xfrm>
            <a:off x="7920247" y="5665165"/>
            <a:ext cx="1886029" cy="584775"/>
          </a:xfrm>
          <a:prstGeom prst="rect">
            <a:avLst/>
          </a:prstGeom>
          <a:noFill/>
        </p:spPr>
        <p:txBody>
          <a:bodyPr wrap="none" rtlCol="0">
            <a:spAutoFit/>
          </a:bodyPr>
          <a:lstStyle/>
          <a:p>
            <a:r>
              <a:rPr lang="en-US" sz="3200" dirty="0"/>
              <a:t>[$0, $100]</a:t>
            </a:r>
          </a:p>
        </p:txBody>
      </p:sp>
      <p:sp>
        <p:nvSpPr>
          <p:cNvPr id="8" name="Speech Bubble: Oval 7">
            <a:extLst>
              <a:ext uri="{FF2B5EF4-FFF2-40B4-BE49-F238E27FC236}">
                <a16:creationId xmlns:a16="http://schemas.microsoft.com/office/drawing/2014/main" id="{C85B7146-0116-52C6-05E6-ECF327CBB637}"/>
              </a:ext>
            </a:extLst>
          </p:cNvPr>
          <p:cNvSpPr/>
          <p:nvPr/>
        </p:nvSpPr>
        <p:spPr>
          <a:xfrm>
            <a:off x="6978191" y="1863703"/>
            <a:ext cx="3770139" cy="1188720"/>
          </a:xfrm>
          <a:prstGeom prst="wedgeEllipseCallout">
            <a:avLst>
              <a:gd name="adj1" fmla="val -23089"/>
              <a:gd name="adj2" fmla="val 76811"/>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$20, $40, $60, $80, $100</a:t>
            </a:r>
          </a:p>
        </p:txBody>
      </p:sp>
    </p:spTree>
    <p:extLst>
      <p:ext uri="{BB962C8B-B14F-4D97-AF65-F5344CB8AC3E}">
        <p14:creationId xmlns:p14="http://schemas.microsoft.com/office/powerpoint/2010/main" val="378380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3A58-0EDD-F4EE-7AA2-2B0988BE0708}"/>
              </a:ext>
            </a:extLst>
          </p:cNvPr>
          <p:cNvSpPr>
            <a:spLocks noGrp="1"/>
          </p:cNvSpPr>
          <p:nvPr>
            <p:ph type="title"/>
          </p:nvPr>
        </p:nvSpPr>
        <p:spPr/>
        <p:txBody>
          <a:bodyPr/>
          <a:lstStyle/>
          <a:p>
            <a:r>
              <a:rPr lang="en-US" dirty="0"/>
              <a:t>Part II:</a:t>
            </a:r>
            <a:br>
              <a:rPr lang="en-US" dirty="0"/>
            </a:br>
            <a:r>
              <a:rPr lang="en-US" dirty="0"/>
              <a:t>Love Live School Idol Festival</a:t>
            </a:r>
          </a:p>
        </p:txBody>
      </p:sp>
      <p:sp>
        <p:nvSpPr>
          <p:cNvPr id="3" name="Content Placeholder 2">
            <a:extLst>
              <a:ext uri="{FF2B5EF4-FFF2-40B4-BE49-F238E27FC236}">
                <a16:creationId xmlns:a16="http://schemas.microsoft.com/office/drawing/2014/main" id="{A5CB84F7-EA20-0330-F6FB-B894DDEE86F1}"/>
              </a:ext>
            </a:extLst>
          </p:cNvPr>
          <p:cNvSpPr>
            <a:spLocks noGrp="1"/>
          </p:cNvSpPr>
          <p:nvPr>
            <p:ph type="body" idx="1"/>
          </p:nvPr>
        </p:nvSpPr>
        <p:spPr/>
        <p:txBody>
          <a:bodyPr/>
          <a:lstStyle/>
          <a:p>
            <a:r>
              <a:rPr lang="en-US" dirty="0"/>
              <a:t>rip</a:t>
            </a:r>
          </a:p>
        </p:txBody>
      </p:sp>
    </p:spTree>
    <p:extLst>
      <p:ext uri="{BB962C8B-B14F-4D97-AF65-F5344CB8AC3E}">
        <p14:creationId xmlns:p14="http://schemas.microsoft.com/office/powerpoint/2010/main" val="4048818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040B-7F55-3684-CCFB-04F9DF84AE92}"/>
              </a:ext>
            </a:extLst>
          </p:cNvPr>
          <p:cNvSpPr>
            <a:spLocks noGrp="1"/>
          </p:cNvSpPr>
          <p:nvPr>
            <p:ph type="title"/>
          </p:nvPr>
        </p:nvSpPr>
        <p:spPr>
          <a:xfrm>
            <a:off x="2231136" y="220413"/>
            <a:ext cx="7729728" cy="725884"/>
          </a:xfrm>
        </p:spPr>
        <p:txBody>
          <a:bodyPr>
            <a:normAutofit fontScale="90000"/>
          </a:bodyPr>
          <a:lstStyle/>
          <a:p>
            <a:r>
              <a:rPr lang="en-US" dirty="0"/>
              <a:t>(it’s another </a:t>
            </a:r>
            <a:r>
              <a:rPr lang="en-US" dirty="0" err="1"/>
              <a:t>gacha</a:t>
            </a:r>
            <a:r>
              <a:rPr lang="en-US" dirty="0"/>
              <a:t> game)</a:t>
            </a:r>
          </a:p>
        </p:txBody>
      </p:sp>
      <p:pic>
        <p:nvPicPr>
          <p:cNvPr id="8194" name="Picture 2">
            <a:extLst>
              <a:ext uri="{FF2B5EF4-FFF2-40B4-BE49-F238E27FC236}">
                <a16:creationId xmlns:a16="http://schemas.microsoft.com/office/drawing/2014/main" id="{CB85CDA9-6295-1A4D-6495-A4BB41DB0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530" y="1219288"/>
            <a:ext cx="9820940" cy="44194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43FB677-75B7-CEC2-5E84-5FFE43984C1B}"/>
              </a:ext>
            </a:extLst>
          </p:cNvPr>
          <p:cNvSpPr txBox="1"/>
          <p:nvPr/>
        </p:nvSpPr>
        <p:spPr>
          <a:xfrm>
            <a:off x="2149054" y="5911702"/>
            <a:ext cx="7893892" cy="461665"/>
          </a:xfrm>
          <a:prstGeom prst="rect">
            <a:avLst/>
          </a:prstGeom>
          <a:noFill/>
        </p:spPr>
        <p:txBody>
          <a:bodyPr wrap="none" rtlCol="0">
            <a:spAutoFit/>
          </a:bodyPr>
          <a:lstStyle/>
          <a:p>
            <a:r>
              <a:rPr lang="en-US" sz="2400" dirty="0"/>
              <a:t>The game is dead now, but let’s metagame their </a:t>
            </a:r>
            <a:r>
              <a:rPr lang="en-US" sz="2400" dirty="0" err="1"/>
              <a:t>gacha</a:t>
            </a:r>
            <a:r>
              <a:rPr lang="en-US" sz="2400" dirty="0"/>
              <a:t> anyway!</a:t>
            </a:r>
          </a:p>
        </p:txBody>
      </p:sp>
    </p:spTree>
    <p:extLst>
      <p:ext uri="{BB962C8B-B14F-4D97-AF65-F5344CB8AC3E}">
        <p14:creationId xmlns:p14="http://schemas.microsoft.com/office/powerpoint/2010/main" val="2974591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73275-FCDB-DBC7-A819-75559E74C1D7}"/>
              </a:ext>
            </a:extLst>
          </p:cNvPr>
          <p:cNvSpPr>
            <a:spLocks noGrp="1"/>
          </p:cNvSpPr>
          <p:nvPr>
            <p:ph type="title"/>
          </p:nvPr>
        </p:nvSpPr>
        <p:spPr/>
        <p:txBody>
          <a:bodyPr/>
          <a:lstStyle/>
          <a:p>
            <a:r>
              <a:rPr lang="en-US" dirty="0"/>
              <a:t>Part 1:  Genshin Impact </a:t>
            </a:r>
            <a:br>
              <a:rPr lang="en-US" dirty="0"/>
            </a:br>
            <a:r>
              <a:rPr lang="en-US" dirty="0"/>
              <a:t>Price Haggling</a:t>
            </a:r>
          </a:p>
        </p:txBody>
      </p:sp>
      <p:sp>
        <p:nvSpPr>
          <p:cNvPr id="3" name="Text Placeholder 2">
            <a:extLst>
              <a:ext uri="{FF2B5EF4-FFF2-40B4-BE49-F238E27FC236}">
                <a16:creationId xmlns:a16="http://schemas.microsoft.com/office/drawing/2014/main" id="{1DCBF7E5-72B4-6173-432A-59F9CC41B30A}"/>
              </a:ext>
            </a:extLst>
          </p:cNvPr>
          <p:cNvSpPr>
            <a:spLocks noGrp="1"/>
          </p:cNvSpPr>
          <p:nvPr>
            <p:ph type="body" idx="1"/>
          </p:nvPr>
        </p:nvSpPr>
        <p:spPr/>
        <p:txBody>
          <a:bodyPr/>
          <a:lstStyle/>
          <a:p>
            <a:r>
              <a:rPr lang="en-US" dirty="0"/>
              <a:t>(</a:t>
            </a:r>
            <a:r>
              <a:rPr lang="en-US" dirty="0" err="1"/>
              <a:t>dont</a:t>
            </a:r>
            <a:r>
              <a:rPr lang="en-US" dirty="0"/>
              <a:t> play </a:t>
            </a:r>
            <a:r>
              <a:rPr lang="en-US" dirty="0" err="1"/>
              <a:t>genshin</a:t>
            </a:r>
            <a:r>
              <a:rPr lang="en-US" dirty="0"/>
              <a:t> your </a:t>
            </a:r>
            <a:r>
              <a:rPr lang="en-US" dirty="0" err="1"/>
              <a:t>gpa</a:t>
            </a:r>
            <a:r>
              <a:rPr lang="en-US" dirty="0"/>
              <a:t> will drop)</a:t>
            </a:r>
          </a:p>
        </p:txBody>
      </p:sp>
      <p:pic>
        <p:nvPicPr>
          <p:cNvPr id="5" name="Picture 4">
            <a:extLst>
              <a:ext uri="{FF2B5EF4-FFF2-40B4-BE49-F238E27FC236}">
                <a16:creationId xmlns:a16="http://schemas.microsoft.com/office/drawing/2014/main" id="{A43F96C5-E164-A465-184A-A5D140B81013}"/>
              </a:ext>
            </a:extLst>
          </p:cNvPr>
          <p:cNvPicPr>
            <a:picLocks noChangeAspect="1"/>
          </p:cNvPicPr>
          <p:nvPr/>
        </p:nvPicPr>
        <p:blipFill>
          <a:blip r:embed="rId3"/>
          <a:stretch>
            <a:fillRect/>
          </a:stretch>
        </p:blipFill>
        <p:spPr>
          <a:xfrm>
            <a:off x="1101783" y="0"/>
            <a:ext cx="9988433" cy="6858000"/>
          </a:xfrm>
          <a:prstGeom prst="rect">
            <a:avLst/>
          </a:prstGeom>
        </p:spPr>
      </p:pic>
    </p:spTree>
    <p:extLst>
      <p:ext uri="{BB962C8B-B14F-4D97-AF65-F5344CB8AC3E}">
        <p14:creationId xmlns:p14="http://schemas.microsoft.com/office/powerpoint/2010/main" val="243762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0-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FE59-171F-9FEC-FE00-C1BF7F01EEB0}"/>
              </a:ext>
            </a:extLst>
          </p:cNvPr>
          <p:cNvSpPr>
            <a:spLocks noGrp="1"/>
          </p:cNvSpPr>
          <p:nvPr>
            <p:ph type="title"/>
          </p:nvPr>
        </p:nvSpPr>
        <p:spPr>
          <a:xfrm>
            <a:off x="785108" y="308343"/>
            <a:ext cx="7403852" cy="1188720"/>
          </a:xfrm>
        </p:spPr>
        <p:txBody>
          <a:bodyPr/>
          <a:lstStyle/>
          <a:p>
            <a:r>
              <a:rPr lang="en-US" dirty="0"/>
              <a:t>Box Scouting</a:t>
            </a:r>
          </a:p>
        </p:txBody>
      </p:sp>
      <p:sp>
        <p:nvSpPr>
          <p:cNvPr id="3" name="Content Placeholder 2">
            <a:extLst>
              <a:ext uri="{FF2B5EF4-FFF2-40B4-BE49-F238E27FC236}">
                <a16:creationId xmlns:a16="http://schemas.microsoft.com/office/drawing/2014/main" id="{47732EF1-7291-C374-2BAB-A424DA90603D}"/>
              </a:ext>
            </a:extLst>
          </p:cNvPr>
          <p:cNvSpPr>
            <a:spLocks noGrp="1"/>
          </p:cNvSpPr>
          <p:nvPr>
            <p:ph idx="1"/>
          </p:nvPr>
        </p:nvSpPr>
        <p:spPr>
          <a:xfrm>
            <a:off x="785108" y="1945757"/>
            <a:ext cx="7593348" cy="4603899"/>
          </a:xfrm>
        </p:spPr>
        <p:txBody>
          <a:bodyPr>
            <a:normAutofit/>
          </a:bodyPr>
          <a:lstStyle/>
          <a:p>
            <a:r>
              <a:rPr lang="en-US" sz="2400" dirty="0"/>
              <a:t>Given a shuffled deck of 100 cards.</a:t>
            </a:r>
          </a:p>
          <a:p>
            <a:r>
              <a:rPr lang="en-US" sz="2400" dirty="0"/>
              <a:t>Exactly one card (“</a:t>
            </a:r>
            <a:r>
              <a:rPr lang="en-US" sz="2400" dirty="0" err="1"/>
              <a:t>Hanayo</a:t>
            </a:r>
            <a:r>
              <a:rPr lang="en-US" sz="2400" dirty="0"/>
              <a:t>”) has any worth whatsoever.</a:t>
            </a:r>
          </a:p>
          <a:p>
            <a:r>
              <a:rPr lang="en-US" sz="2400" dirty="0"/>
              <a:t>Can pay love gems to draw (“pull”) cards from the top of the deck:</a:t>
            </a:r>
          </a:p>
          <a:p>
            <a:pPr lvl="1"/>
            <a:r>
              <a:rPr lang="en-US" sz="2000" dirty="0"/>
              <a:t>Option 1:  Pay </a:t>
            </a:r>
            <a:r>
              <a:rPr lang="en-US" sz="2000" dirty="0">
                <a:latin typeface="Cambria Math" panose="02040503050406030204" pitchFamily="18" charset="0"/>
                <a:ea typeface="Cambria Math" panose="02040503050406030204" pitchFamily="18" charset="0"/>
              </a:rPr>
              <a:t>5</a:t>
            </a:r>
            <a:r>
              <a:rPr lang="en-US" sz="2000" dirty="0"/>
              <a:t> gems to pull </a:t>
            </a:r>
            <a:r>
              <a:rPr lang="en-US" sz="2000" dirty="0">
                <a:latin typeface="Cambria Math" panose="02040503050406030204" pitchFamily="18" charset="0"/>
                <a:ea typeface="Cambria Math" panose="02040503050406030204" pitchFamily="18" charset="0"/>
              </a:rPr>
              <a:t>1</a:t>
            </a:r>
            <a:r>
              <a:rPr lang="en-US" sz="2000" dirty="0"/>
              <a:t> card</a:t>
            </a:r>
          </a:p>
          <a:p>
            <a:pPr lvl="1"/>
            <a:r>
              <a:rPr lang="en-US" sz="2000" dirty="0"/>
              <a:t>Option 2:  Pay </a:t>
            </a:r>
            <a:r>
              <a:rPr lang="en-US" sz="2000" dirty="0">
                <a:latin typeface="Cambria Math" panose="02040503050406030204" pitchFamily="18" charset="0"/>
                <a:ea typeface="Cambria Math" panose="02040503050406030204" pitchFamily="18" charset="0"/>
              </a:rPr>
              <a:t>50</a:t>
            </a:r>
            <a:r>
              <a:rPr lang="en-US" sz="2000" dirty="0"/>
              <a:t> gems to pull </a:t>
            </a:r>
            <a:r>
              <a:rPr lang="en-US" sz="2000" dirty="0">
                <a:latin typeface="Cambria Math" panose="02040503050406030204" pitchFamily="18" charset="0"/>
                <a:ea typeface="Cambria Math" panose="02040503050406030204" pitchFamily="18" charset="0"/>
              </a:rPr>
              <a:t>11</a:t>
            </a:r>
            <a:r>
              <a:rPr lang="en-US" sz="2000" dirty="0"/>
              <a:t> cards</a:t>
            </a:r>
            <a:br>
              <a:rPr lang="en-US" sz="2000" dirty="0"/>
            </a:br>
            <a:br>
              <a:rPr lang="en-US" sz="2000" dirty="0"/>
            </a:br>
            <a:endParaRPr lang="en-US" sz="2000" dirty="0"/>
          </a:p>
          <a:p>
            <a:r>
              <a:rPr lang="en-US" sz="2400" dirty="0"/>
              <a:t>What strategy will get </a:t>
            </a:r>
            <a:r>
              <a:rPr lang="en-US" sz="2400" dirty="0" err="1"/>
              <a:t>Hanayo</a:t>
            </a:r>
            <a:r>
              <a:rPr lang="en-US" sz="2400" dirty="0"/>
              <a:t> using the least amount of love gems (in expectation)?</a:t>
            </a:r>
          </a:p>
        </p:txBody>
      </p:sp>
      <p:pic>
        <p:nvPicPr>
          <p:cNvPr id="7172" name="Picture 4" descr="Aqours &amp; Muse Special (Child) Scouting">
            <a:extLst>
              <a:ext uri="{FF2B5EF4-FFF2-40B4-BE49-F238E27FC236}">
                <a16:creationId xmlns:a16="http://schemas.microsoft.com/office/drawing/2014/main" id="{4CB02827-32B3-9CE1-09C5-681365348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456" y="3941722"/>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2865581-DBF6-BFAD-CCCF-238D82A9AFA8}"/>
              </a:ext>
            </a:extLst>
          </p:cNvPr>
          <p:cNvPicPr>
            <a:picLocks noChangeAspect="1"/>
          </p:cNvPicPr>
          <p:nvPr/>
        </p:nvPicPr>
        <p:blipFill>
          <a:blip r:embed="rId3"/>
          <a:stretch>
            <a:fillRect/>
          </a:stretch>
        </p:blipFill>
        <p:spPr>
          <a:xfrm>
            <a:off x="5808203" y="3559324"/>
            <a:ext cx="1074833" cy="622915"/>
          </a:xfrm>
          <a:prstGeom prst="rect">
            <a:avLst/>
          </a:prstGeom>
        </p:spPr>
      </p:pic>
      <p:pic>
        <p:nvPicPr>
          <p:cNvPr id="7" name="Picture 6">
            <a:extLst>
              <a:ext uri="{FF2B5EF4-FFF2-40B4-BE49-F238E27FC236}">
                <a16:creationId xmlns:a16="http://schemas.microsoft.com/office/drawing/2014/main" id="{FD8DFBAC-C803-BC45-732F-6C9D4F3C8D94}"/>
              </a:ext>
            </a:extLst>
          </p:cNvPr>
          <p:cNvPicPr>
            <a:picLocks noChangeAspect="1"/>
          </p:cNvPicPr>
          <p:nvPr/>
        </p:nvPicPr>
        <p:blipFill>
          <a:blip r:embed="rId4"/>
          <a:stretch>
            <a:fillRect/>
          </a:stretch>
        </p:blipFill>
        <p:spPr>
          <a:xfrm>
            <a:off x="5629758" y="4182239"/>
            <a:ext cx="1431724" cy="855922"/>
          </a:xfrm>
          <a:prstGeom prst="rect">
            <a:avLst/>
          </a:prstGeom>
        </p:spPr>
      </p:pic>
      <p:pic>
        <p:nvPicPr>
          <p:cNvPr id="9" name="Picture 8">
            <a:extLst>
              <a:ext uri="{FF2B5EF4-FFF2-40B4-BE49-F238E27FC236}">
                <a16:creationId xmlns:a16="http://schemas.microsoft.com/office/drawing/2014/main" id="{DA970829-B8E8-0611-A722-D9F5C396F388}"/>
              </a:ext>
            </a:extLst>
          </p:cNvPr>
          <p:cNvPicPr>
            <a:picLocks noChangeAspect="1"/>
          </p:cNvPicPr>
          <p:nvPr/>
        </p:nvPicPr>
        <p:blipFill>
          <a:blip r:embed="rId5"/>
          <a:stretch>
            <a:fillRect/>
          </a:stretch>
        </p:blipFill>
        <p:spPr>
          <a:xfrm>
            <a:off x="8410967" y="763145"/>
            <a:ext cx="2000529" cy="2524477"/>
          </a:xfrm>
          <a:prstGeom prst="rect">
            <a:avLst/>
          </a:prstGeom>
        </p:spPr>
      </p:pic>
      <p:sp>
        <p:nvSpPr>
          <p:cNvPr id="10" name="TextBox 9">
            <a:extLst>
              <a:ext uri="{FF2B5EF4-FFF2-40B4-BE49-F238E27FC236}">
                <a16:creationId xmlns:a16="http://schemas.microsoft.com/office/drawing/2014/main" id="{34144BE7-E733-8E96-DBFF-688EDEE7DDB4}"/>
              </a:ext>
            </a:extLst>
          </p:cNvPr>
          <p:cNvSpPr txBox="1"/>
          <p:nvPr/>
        </p:nvSpPr>
        <p:spPr>
          <a:xfrm>
            <a:off x="10118887" y="1545945"/>
            <a:ext cx="1484445" cy="369332"/>
          </a:xfrm>
          <a:prstGeom prst="rect">
            <a:avLst/>
          </a:prstGeom>
          <a:noFill/>
        </p:spPr>
        <p:txBody>
          <a:bodyPr wrap="none" rtlCol="0">
            <a:spAutoFit/>
          </a:bodyPr>
          <a:lstStyle/>
          <a:p>
            <a:r>
              <a:rPr lang="en-US" dirty="0">
                <a:sym typeface="Wingdings" panose="05000000000000000000" pitchFamily="2" charset="2"/>
              </a:rPr>
              <a:t> Good card</a:t>
            </a:r>
            <a:endParaRPr lang="en-US" dirty="0"/>
          </a:p>
        </p:txBody>
      </p:sp>
      <p:sp>
        <p:nvSpPr>
          <p:cNvPr id="11" name="TextBox 10">
            <a:extLst>
              <a:ext uri="{FF2B5EF4-FFF2-40B4-BE49-F238E27FC236}">
                <a16:creationId xmlns:a16="http://schemas.microsoft.com/office/drawing/2014/main" id="{6184B29F-D638-5B70-89ED-5BC7304C4309}"/>
              </a:ext>
            </a:extLst>
          </p:cNvPr>
          <p:cNvSpPr txBox="1"/>
          <p:nvPr/>
        </p:nvSpPr>
        <p:spPr>
          <a:xfrm>
            <a:off x="10556323" y="2391009"/>
            <a:ext cx="688009" cy="369332"/>
          </a:xfrm>
          <a:prstGeom prst="rect">
            <a:avLst/>
          </a:prstGeom>
          <a:noFill/>
        </p:spPr>
        <p:txBody>
          <a:bodyPr wrap="none" rtlCol="0">
            <a:spAutoFit/>
          </a:bodyPr>
          <a:lstStyle/>
          <a:p>
            <a:r>
              <a:rPr lang="en-US" dirty="0"/>
              <a:t>Trash</a:t>
            </a:r>
          </a:p>
        </p:txBody>
      </p:sp>
      <p:sp>
        <p:nvSpPr>
          <p:cNvPr id="12" name="Right Brace 11">
            <a:extLst>
              <a:ext uri="{FF2B5EF4-FFF2-40B4-BE49-F238E27FC236}">
                <a16:creationId xmlns:a16="http://schemas.microsoft.com/office/drawing/2014/main" id="{75DA8E0D-B403-201E-D20D-88D76E353FE3}"/>
              </a:ext>
            </a:extLst>
          </p:cNvPr>
          <p:cNvSpPr/>
          <p:nvPr/>
        </p:nvSpPr>
        <p:spPr>
          <a:xfrm>
            <a:off x="10190007" y="2025383"/>
            <a:ext cx="292609" cy="1134377"/>
          </a:xfrm>
          <a:prstGeom prst="righ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2030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ADB6-D973-3508-AD49-0FF1423060D1}"/>
              </a:ext>
            </a:extLst>
          </p:cNvPr>
          <p:cNvSpPr>
            <a:spLocks noGrp="1"/>
          </p:cNvSpPr>
          <p:nvPr>
            <p:ph type="title"/>
          </p:nvPr>
        </p:nvSpPr>
        <p:spPr/>
        <p:txBody>
          <a:bodyPr/>
          <a:lstStyle/>
          <a:p>
            <a:r>
              <a:rPr lang="en-US" dirty="0"/>
              <a:t>What do you think?</a:t>
            </a:r>
          </a:p>
        </p:txBody>
      </p:sp>
      <p:sp>
        <p:nvSpPr>
          <p:cNvPr id="3" name="Content Placeholder 2">
            <a:extLst>
              <a:ext uri="{FF2B5EF4-FFF2-40B4-BE49-F238E27FC236}">
                <a16:creationId xmlns:a16="http://schemas.microsoft.com/office/drawing/2014/main" id="{610E3DFB-CA8C-CF06-6E67-7F187FA74A33}"/>
              </a:ext>
            </a:extLst>
          </p:cNvPr>
          <p:cNvSpPr>
            <a:spLocks noGrp="1"/>
          </p:cNvSpPr>
          <p:nvPr>
            <p:ph idx="1"/>
          </p:nvPr>
        </p:nvSpPr>
        <p:spPr>
          <a:xfrm>
            <a:off x="1192784" y="2648204"/>
            <a:ext cx="9806432" cy="3101983"/>
          </a:xfrm>
        </p:spPr>
        <p:txBody>
          <a:bodyPr>
            <a:normAutofit fontScale="92500"/>
          </a:bodyPr>
          <a:lstStyle/>
          <a:p>
            <a:pPr marL="0" indent="0">
              <a:buNone/>
            </a:pPr>
            <a:r>
              <a:rPr lang="en-US" sz="3200" dirty="0"/>
              <a:t>Vote for the best strategy!</a:t>
            </a:r>
            <a:br>
              <a:rPr lang="en-US" sz="3200" dirty="0"/>
            </a:br>
            <a:endParaRPr lang="en-US" sz="3200" dirty="0"/>
          </a:p>
          <a:p>
            <a:pPr marL="0" indent="0">
              <a:buNone/>
            </a:pPr>
            <a:r>
              <a:rPr lang="en-US" sz="3200" dirty="0"/>
              <a:t>A)  Keep doing 11-pulls (for 50 gems) until we get </a:t>
            </a:r>
            <a:r>
              <a:rPr lang="en-US" sz="3200" dirty="0" err="1"/>
              <a:t>Hanayo</a:t>
            </a:r>
            <a:r>
              <a:rPr lang="en-US" sz="3200" dirty="0"/>
              <a:t>.</a:t>
            </a:r>
          </a:p>
          <a:p>
            <a:pPr marL="0" indent="0">
              <a:buNone/>
            </a:pPr>
            <a:r>
              <a:rPr lang="en-US" sz="3200" dirty="0"/>
              <a:t>B)  Keep doing 1-pulls (for 5 gems) until we get </a:t>
            </a:r>
            <a:r>
              <a:rPr lang="en-US" sz="3200" dirty="0" err="1"/>
              <a:t>Hanayo</a:t>
            </a:r>
            <a:r>
              <a:rPr lang="en-US" sz="3200" dirty="0"/>
              <a:t>.</a:t>
            </a:r>
          </a:p>
          <a:p>
            <a:pPr marL="0" indent="0">
              <a:buNone/>
            </a:pPr>
            <a:r>
              <a:rPr lang="en-US" sz="3200" dirty="0"/>
              <a:t>C)  Neither.</a:t>
            </a:r>
          </a:p>
        </p:txBody>
      </p:sp>
    </p:spTree>
    <p:extLst>
      <p:ext uri="{BB962C8B-B14F-4D97-AF65-F5344CB8AC3E}">
        <p14:creationId xmlns:p14="http://schemas.microsoft.com/office/powerpoint/2010/main" val="477739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2517-2C92-9E66-9208-87B660256F62}"/>
              </a:ext>
            </a:extLst>
          </p:cNvPr>
          <p:cNvSpPr>
            <a:spLocks noGrp="1"/>
          </p:cNvSpPr>
          <p:nvPr>
            <p:ph type="title"/>
          </p:nvPr>
        </p:nvSpPr>
        <p:spPr>
          <a:xfrm>
            <a:off x="2231136" y="416052"/>
            <a:ext cx="7729728" cy="1188720"/>
          </a:xfrm>
        </p:spPr>
        <p:txBody>
          <a:bodyPr/>
          <a:lstStyle/>
          <a:p>
            <a:r>
              <a:rPr lang="en-US" dirty="0"/>
              <a:t>*drum roll*</a:t>
            </a:r>
          </a:p>
        </p:txBody>
      </p:sp>
      <p:sp>
        <p:nvSpPr>
          <p:cNvPr id="3" name="Content Placeholder 2">
            <a:extLst>
              <a:ext uri="{FF2B5EF4-FFF2-40B4-BE49-F238E27FC236}">
                <a16:creationId xmlns:a16="http://schemas.microsoft.com/office/drawing/2014/main" id="{28A759A6-93CD-2BFD-9F99-24088A64DA0C}"/>
              </a:ext>
            </a:extLst>
          </p:cNvPr>
          <p:cNvSpPr>
            <a:spLocks noGrp="1"/>
          </p:cNvSpPr>
          <p:nvPr>
            <p:ph idx="1"/>
          </p:nvPr>
        </p:nvSpPr>
        <p:spPr>
          <a:xfrm>
            <a:off x="2231136" y="1825244"/>
            <a:ext cx="7729728" cy="4026916"/>
          </a:xfrm>
        </p:spPr>
        <p:txBody>
          <a:bodyPr>
            <a:normAutofit/>
          </a:bodyPr>
          <a:lstStyle/>
          <a:p>
            <a:r>
              <a:rPr lang="en-US" sz="2400" dirty="0"/>
              <a:t>Expected spending under strategy A (11-pulls):</a:t>
            </a:r>
            <a:br>
              <a:rPr lang="en-US" sz="2400" dirty="0"/>
            </a:br>
            <a:br>
              <a:rPr lang="en-US" sz="2400" dirty="0"/>
            </a:br>
            <a:br>
              <a:rPr lang="en-US" sz="2400" dirty="0"/>
            </a:br>
            <a:endParaRPr lang="en-US" sz="2400" dirty="0"/>
          </a:p>
          <a:p>
            <a:r>
              <a:rPr lang="en-US" sz="2400" dirty="0"/>
              <a:t>Expected spending under strategy B (1-pulls):</a:t>
            </a:r>
            <a:br>
              <a:rPr lang="en-US" sz="2400" dirty="0"/>
            </a:br>
            <a:br>
              <a:rPr lang="en-US" sz="2400" dirty="0"/>
            </a:br>
            <a:endParaRPr lang="en-US" sz="2400" dirty="0"/>
          </a:p>
          <a:p>
            <a:r>
              <a:rPr lang="en-US" sz="2400" dirty="0"/>
              <a:t>Therefore, strategy A is optimal.</a:t>
            </a:r>
            <a:br>
              <a:rPr lang="en-US" sz="2400" dirty="0"/>
            </a:br>
            <a:br>
              <a:rPr lang="en-US" sz="2400" dirty="0"/>
            </a:br>
            <a:endParaRPr lang="en-US" sz="2400" b="1" dirty="0"/>
          </a:p>
        </p:txBody>
      </p:sp>
      <p:pic>
        <p:nvPicPr>
          <p:cNvPr id="9218" name="Picture 2">
            <a:extLst>
              <a:ext uri="{FF2B5EF4-FFF2-40B4-BE49-F238E27FC236}">
                <a16:creationId xmlns:a16="http://schemas.microsoft.com/office/drawing/2014/main" id="{8927B0B8-23AC-616F-5FCE-958AC7D3C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833" y="2472374"/>
            <a:ext cx="7455408" cy="74276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FCCFAB5C-C8F6-535B-F2EE-45FB6FE81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833" y="3921373"/>
            <a:ext cx="5360670" cy="72383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6071ADCE-3E43-34F8-36BC-3829E3C72089}"/>
              </a:ext>
            </a:extLst>
          </p:cNvPr>
          <p:cNvCxnSpPr>
            <a:cxnSpLocks/>
          </p:cNvCxnSpPr>
          <p:nvPr/>
        </p:nvCxnSpPr>
        <p:spPr>
          <a:xfrm>
            <a:off x="2468880" y="4683842"/>
            <a:ext cx="3942080" cy="3830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48D5ED7-FD5D-62E4-623C-1A656232A513}"/>
              </a:ext>
            </a:extLst>
          </p:cNvPr>
          <p:cNvCxnSpPr>
            <a:cxnSpLocks/>
          </p:cNvCxnSpPr>
          <p:nvPr/>
        </p:nvCxnSpPr>
        <p:spPr>
          <a:xfrm flipV="1">
            <a:off x="2468880" y="4683842"/>
            <a:ext cx="3942080" cy="363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1763B11-F43A-EC0B-48C1-0F81D2270EEA}"/>
              </a:ext>
            </a:extLst>
          </p:cNvPr>
          <p:cNvSpPr txBox="1"/>
          <p:nvPr/>
        </p:nvSpPr>
        <p:spPr>
          <a:xfrm>
            <a:off x="2639477" y="5487857"/>
            <a:ext cx="6913046" cy="584775"/>
          </a:xfrm>
          <a:prstGeom prst="rect">
            <a:avLst/>
          </a:prstGeom>
          <a:noFill/>
        </p:spPr>
        <p:txBody>
          <a:bodyPr wrap="none" rtlCol="0">
            <a:spAutoFit/>
          </a:bodyPr>
          <a:lstStyle/>
          <a:p>
            <a:r>
              <a:rPr lang="en-US" sz="3200" b="1" dirty="0"/>
              <a:t>Just kidding!  We can do better (!!!).</a:t>
            </a:r>
            <a:endParaRPr lang="en-US" sz="3200" dirty="0"/>
          </a:p>
        </p:txBody>
      </p:sp>
    </p:spTree>
    <p:extLst>
      <p:ext uri="{BB962C8B-B14F-4D97-AF65-F5344CB8AC3E}">
        <p14:creationId xmlns:p14="http://schemas.microsoft.com/office/powerpoint/2010/main" val="181543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A22C-19D3-7A7B-86F1-784FA976C976}"/>
              </a:ext>
            </a:extLst>
          </p:cNvPr>
          <p:cNvSpPr>
            <a:spLocks noGrp="1"/>
          </p:cNvSpPr>
          <p:nvPr>
            <p:ph type="title"/>
          </p:nvPr>
        </p:nvSpPr>
        <p:spPr>
          <a:xfrm>
            <a:off x="2231136" y="523613"/>
            <a:ext cx="7729728" cy="1188720"/>
          </a:xfrm>
        </p:spPr>
        <p:txBody>
          <a:bodyPr>
            <a:normAutofit fontScale="90000"/>
          </a:bodyPr>
          <a:lstStyle/>
          <a:p>
            <a:r>
              <a:rPr lang="en-US" b="1" dirty="0"/>
              <a:t>Problem-solving strategy:  </a:t>
            </a:r>
            <a:br>
              <a:rPr lang="en-US" dirty="0"/>
            </a:br>
            <a:r>
              <a:rPr lang="en-US" dirty="0"/>
              <a:t>Consider extreme cases </a:t>
            </a:r>
            <a:br>
              <a:rPr lang="en-US" dirty="0"/>
            </a:br>
            <a:r>
              <a:rPr lang="en-US" dirty="0"/>
              <a:t>and/or variants</a:t>
            </a:r>
          </a:p>
        </p:txBody>
      </p:sp>
      <p:sp>
        <p:nvSpPr>
          <p:cNvPr id="3" name="Content Placeholder 2">
            <a:extLst>
              <a:ext uri="{FF2B5EF4-FFF2-40B4-BE49-F238E27FC236}">
                <a16:creationId xmlns:a16="http://schemas.microsoft.com/office/drawing/2014/main" id="{20C2BF45-83F4-6DF0-9852-F7C70E1EAFCC}"/>
              </a:ext>
            </a:extLst>
          </p:cNvPr>
          <p:cNvSpPr>
            <a:spLocks noGrp="1"/>
          </p:cNvSpPr>
          <p:nvPr>
            <p:ph idx="1"/>
          </p:nvPr>
        </p:nvSpPr>
        <p:spPr>
          <a:xfrm>
            <a:off x="1316676" y="5063784"/>
            <a:ext cx="9397283" cy="3101983"/>
          </a:xfrm>
        </p:spPr>
        <p:txBody>
          <a:bodyPr>
            <a:normAutofit/>
          </a:bodyPr>
          <a:lstStyle/>
          <a:p>
            <a:pPr marL="0" indent="0">
              <a:buNone/>
            </a:pPr>
            <a:r>
              <a:rPr lang="en-US" sz="2400" b="1" dirty="0"/>
              <a:t>Rationale:  </a:t>
            </a:r>
          </a:p>
          <a:p>
            <a:r>
              <a:rPr lang="en-US" sz="2400" dirty="0"/>
              <a:t>When deck is big, 11-pulls save money </a:t>
            </a:r>
            <a:r>
              <a:rPr lang="en-US" sz="2400" u="sng" dirty="0"/>
              <a:t>on average</a:t>
            </a:r>
            <a:r>
              <a:rPr lang="en-US" sz="2400" dirty="0"/>
              <a:t> in the long run.</a:t>
            </a:r>
          </a:p>
          <a:p>
            <a:r>
              <a:rPr lang="en-US" sz="2400" dirty="0"/>
              <a:t>When deck is small, 1-pulls save spending money on </a:t>
            </a:r>
            <a:r>
              <a:rPr lang="en-US" sz="2400" u="sng" dirty="0"/>
              <a:t>unnecessary pulls</a:t>
            </a:r>
            <a:r>
              <a:rPr lang="en-US" sz="2400" dirty="0"/>
              <a:t>.</a:t>
            </a:r>
          </a:p>
        </p:txBody>
      </p:sp>
      <p:sp>
        <p:nvSpPr>
          <p:cNvPr id="4" name="TextBox 3">
            <a:extLst>
              <a:ext uri="{FF2B5EF4-FFF2-40B4-BE49-F238E27FC236}">
                <a16:creationId xmlns:a16="http://schemas.microsoft.com/office/drawing/2014/main" id="{96F50458-0F63-A1E8-EC99-DCEA80315BC4}"/>
              </a:ext>
            </a:extLst>
          </p:cNvPr>
          <p:cNvSpPr txBox="1"/>
          <p:nvPr/>
        </p:nvSpPr>
        <p:spPr>
          <a:xfrm>
            <a:off x="7564745" y="2227576"/>
            <a:ext cx="2925609" cy="369332"/>
          </a:xfrm>
          <a:prstGeom prst="rect">
            <a:avLst/>
          </a:prstGeom>
          <a:noFill/>
        </p:spPr>
        <p:txBody>
          <a:bodyPr wrap="none" rtlCol="0">
            <a:spAutoFit/>
          </a:bodyPr>
          <a:lstStyle/>
          <a:p>
            <a:r>
              <a:rPr lang="en-US" b="1" dirty="0"/>
              <a:t>Very Small Deck (n = 11):</a:t>
            </a:r>
          </a:p>
        </p:txBody>
      </p:sp>
      <p:sp>
        <p:nvSpPr>
          <p:cNvPr id="5" name="TextBox 4">
            <a:extLst>
              <a:ext uri="{FF2B5EF4-FFF2-40B4-BE49-F238E27FC236}">
                <a16:creationId xmlns:a16="http://schemas.microsoft.com/office/drawing/2014/main" id="{24D3A9FC-725A-99C2-FB11-32211AB19D78}"/>
              </a:ext>
            </a:extLst>
          </p:cNvPr>
          <p:cNvSpPr txBox="1"/>
          <p:nvPr/>
        </p:nvSpPr>
        <p:spPr>
          <a:xfrm>
            <a:off x="1055491" y="2227576"/>
            <a:ext cx="4249177" cy="369332"/>
          </a:xfrm>
          <a:prstGeom prst="rect">
            <a:avLst/>
          </a:prstGeom>
          <a:noFill/>
        </p:spPr>
        <p:txBody>
          <a:bodyPr wrap="none" rtlCol="0">
            <a:spAutoFit/>
          </a:bodyPr>
          <a:lstStyle/>
          <a:p>
            <a:r>
              <a:rPr lang="en-US" b="1" dirty="0"/>
              <a:t>Extremely Large Deck (n = 1,000,000)</a:t>
            </a:r>
          </a:p>
        </p:txBody>
      </p:sp>
      <p:pic>
        <p:nvPicPr>
          <p:cNvPr id="10242" name="Picture 2">
            <a:extLst>
              <a:ext uri="{FF2B5EF4-FFF2-40B4-BE49-F238E27FC236}">
                <a16:creationId xmlns:a16="http://schemas.microsoft.com/office/drawing/2014/main" id="{3677ADA2-7BA6-4C48-0F8D-D850AE0D5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05" y="2907661"/>
            <a:ext cx="516255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A9DC8D8D-89F6-C4CF-D87F-AB56AAA59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55" y="3587135"/>
            <a:ext cx="49911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7BBE82F6-432E-7E6C-E491-159768E04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449" y="2893373"/>
            <a:ext cx="38862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BE431558-FCF7-492B-A1F0-4E091FDC9E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5899" y="3546157"/>
            <a:ext cx="3714750" cy="314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6542DB-7296-5800-4404-C81B47CD5BC1}"/>
              </a:ext>
            </a:extLst>
          </p:cNvPr>
          <p:cNvSpPr txBox="1"/>
          <p:nvPr/>
        </p:nvSpPr>
        <p:spPr>
          <a:xfrm>
            <a:off x="1055491" y="4282567"/>
            <a:ext cx="9910662" cy="400110"/>
          </a:xfrm>
          <a:prstGeom prst="rect">
            <a:avLst/>
          </a:prstGeom>
          <a:noFill/>
        </p:spPr>
        <p:txBody>
          <a:bodyPr wrap="none" rtlCol="0">
            <a:spAutoFit/>
          </a:bodyPr>
          <a:lstStyle/>
          <a:p>
            <a:r>
              <a:rPr lang="en-US" sz="2000" b="1" dirty="0"/>
              <a:t>Observation:</a:t>
            </a:r>
            <a:r>
              <a:rPr lang="en-US" sz="2000" dirty="0"/>
              <a:t>  11-pulls are better when deck is big, but 1-pulls are better when deck is small</a:t>
            </a:r>
            <a:endParaRPr lang="en-US" sz="2000" b="1" dirty="0"/>
          </a:p>
        </p:txBody>
      </p:sp>
    </p:spTree>
    <p:extLst>
      <p:ext uri="{BB962C8B-B14F-4D97-AF65-F5344CB8AC3E}">
        <p14:creationId xmlns:p14="http://schemas.microsoft.com/office/powerpoint/2010/main" val="51877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D6CA-D8B6-FB46-279C-AD31404259A7}"/>
              </a:ext>
            </a:extLst>
          </p:cNvPr>
          <p:cNvSpPr>
            <a:spLocks noGrp="1"/>
          </p:cNvSpPr>
          <p:nvPr>
            <p:ph type="title"/>
          </p:nvPr>
        </p:nvSpPr>
        <p:spPr>
          <a:xfrm>
            <a:off x="2231136" y="416052"/>
            <a:ext cx="7729728" cy="1188720"/>
          </a:xfrm>
        </p:spPr>
        <p:txBody>
          <a:bodyPr/>
          <a:lstStyle/>
          <a:p>
            <a:r>
              <a:rPr lang="en-US" dirty="0"/>
              <a:t>A better strategy</a:t>
            </a:r>
          </a:p>
        </p:txBody>
      </p:sp>
      <p:sp>
        <p:nvSpPr>
          <p:cNvPr id="3" name="Content Placeholder 2">
            <a:extLst>
              <a:ext uri="{FF2B5EF4-FFF2-40B4-BE49-F238E27FC236}">
                <a16:creationId xmlns:a16="http://schemas.microsoft.com/office/drawing/2014/main" id="{EA9FF326-C34E-4078-4D24-7A448D8E85F1}"/>
              </a:ext>
            </a:extLst>
          </p:cNvPr>
          <p:cNvSpPr>
            <a:spLocks noGrp="1"/>
          </p:cNvSpPr>
          <p:nvPr>
            <p:ph idx="1"/>
          </p:nvPr>
        </p:nvSpPr>
        <p:spPr>
          <a:xfrm>
            <a:off x="2231136" y="1876044"/>
            <a:ext cx="7729728" cy="3101983"/>
          </a:xfrm>
        </p:spPr>
        <p:txBody>
          <a:bodyPr>
            <a:normAutofit/>
          </a:bodyPr>
          <a:lstStyle/>
          <a:p>
            <a:r>
              <a:rPr lang="en-US" sz="2400" dirty="0"/>
              <a:t>This hints at the optimal strategy:  “Do 11-pulls while the deck is large, but switch to 1-pulls once the deck gets smaller.”</a:t>
            </a:r>
          </a:p>
          <a:p>
            <a:r>
              <a:rPr lang="en-US" sz="2400" dirty="0"/>
              <a:t>When do we switch from 11-pulls to 1-pulls?</a:t>
            </a:r>
          </a:p>
          <a:p>
            <a:r>
              <a:rPr lang="en-US" sz="2400" dirty="0"/>
              <a:t>For a deck of 100 cards, if we do </a:t>
            </a:r>
            <a:r>
              <a:rPr lang="en-US" sz="2400" i="1" dirty="0"/>
              <a:t>k</a:t>
            </a:r>
            <a:r>
              <a:rPr lang="en-US" sz="2400" dirty="0"/>
              <a:t> </a:t>
            </a:r>
            <a:r>
              <a:rPr lang="en-US" sz="2400" dirty="0">
                <a:latin typeface="Cambria Math" panose="02040503050406030204" pitchFamily="18" charset="0"/>
                <a:ea typeface="Cambria Math" panose="02040503050406030204" pitchFamily="18" charset="0"/>
              </a:rPr>
              <a:t>11</a:t>
            </a:r>
            <a:r>
              <a:rPr lang="en-US" sz="2400" dirty="0"/>
              <a:t>-pulls followed by </a:t>
            </a:r>
            <a:r>
              <a:rPr lang="en-US" sz="2400" dirty="0">
                <a:latin typeface="Cambria Math" panose="02040503050406030204" pitchFamily="18" charset="0"/>
                <a:ea typeface="Cambria Math" panose="02040503050406030204" pitchFamily="18" charset="0"/>
              </a:rPr>
              <a:t>(100-11</a:t>
            </a:r>
            <a:r>
              <a:rPr lang="en-US" sz="2400" i="1" dirty="0">
                <a:latin typeface="Cambria Math" panose="02040503050406030204" pitchFamily="18" charset="0"/>
                <a:ea typeface="Cambria Math" panose="02040503050406030204" pitchFamily="18" charset="0"/>
              </a:rPr>
              <a:t>k</a:t>
            </a:r>
            <a:r>
              <a:rPr lang="en-US" sz="2400" dirty="0">
                <a:latin typeface="Cambria Math" panose="02040503050406030204" pitchFamily="18" charset="0"/>
                <a:ea typeface="Cambria Math" panose="02040503050406030204" pitchFamily="18" charset="0"/>
              </a:rPr>
              <a:t>)</a:t>
            </a:r>
            <a:r>
              <a:rPr lang="en-US" sz="2400" i="1" dirty="0"/>
              <a:t> </a:t>
            </a:r>
            <a:r>
              <a:rPr lang="en-US" sz="2400" dirty="0">
                <a:latin typeface="Cambria Math" panose="02040503050406030204" pitchFamily="18" charset="0"/>
                <a:ea typeface="Cambria Math" panose="02040503050406030204" pitchFamily="18" charset="0"/>
              </a:rPr>
              <a:t>1</a:t>
            </a:r>
            <a:r>
              <a:rPr lang="en-US" sz="2400" dirty="0"/>
              <a:t>-pulls</a:t>
            </a:r>
            <a:r>
              <a:rPr lang="en-US" sz="2400" i="1" dirty="0"/>
              <a:t>, </a:t>
            </a:r>
            <a:r>
              <a:rPr lang="en-US" sz="2400" dirty="0"/>
              <a:t>the expected amount of gems spent is:</a:t>
            </a:r>
            <a:endParaRPr lang="en-US" sz="2400" i="1" dirty="0"/>
          </a:p>
        </p:txBody>
      </p:sp>
      <p:pic>
        <p:nvPicPr>
          <p:cNvPr id="11266" name="Picture 2">
            <a:extLst>
              <a:ext uri="{FF2B5EF4-FFF2-40B4-BE49-F238E27FC236}">
                <a16:creationId xmlns:a16="http://schemas.microsoft.com/office/drawing/2014/main" id="{30D0174E-A9A7-1F2F-68BA-8DA4DD114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031" y="4574011"/>
            <a:ext cx="8389938" cy="80803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6543A1F3-00DB-7D85-431B-7E8E65250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337" y="5579428"/>
            <a:ext cx="3743325" cy="962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AE7D1B-833A-283F-3C8D-75DC3227CC82}"/>
              </a:ext>
            </a:extLst>
          </p:cNvPr>
          <p:cNvSpPr txBox="1"/>
          <p:nvPr/>
        </p:nvSpPr>
        <p:spPr>
          <a:xfrm>
            <a:off x="8382000" y="5468026"/>
            <a:ext cx="3632405" cy="400110"/>
          </a:xfrm>
          <a:prstGeom prst="rect">
            <a:avLst/>
          </a:prstGeom>
          <a:solidFill>
            <a:schemeClr val="accent2">
              <a:lumMod val="40000"/>
              <a:lumOff val="60000"/>
            </a:schemeClr>
          </a:solidFill>
        </p:spPr>
        <p:txBody>
          <a:bodyPr wrap="none" rtlCol="0">
            <a:spAutoFit/>
          </a:bodyPr>
          <a:lstStyle/>
          <a:p>
            <a:r>
              <a:rPr lang="en-US" sz="2000" b="1" dirty="0"/>
              <a:t>This is minimized when k = 5</a:t>
            </a:r>
          </a:p>
        </p:txBody>
      </p:sp>
      <p:cxnSp>
        <p:nvCxnSpPr>
          <p:cNvPr id="6" name="Straight Arrow Connector 5">
            <a:extLst>
              <a:ext uri="{FF2B5EF4-FFF2-40B4-BE49-F238E27FC236}">
                <a16:creationId xmlns:a16="http://schemas.microsoft.com/office/drawing/2014/main" id="{73F21BC8-C53F-CCC1-B07C-862286C37A3D}"/>
              </a:ext>
            </a:extLst>
          </p:cNvPr>
          <p:cNvCxnSpPr>
            <a:cxnSpLocks/>
            <a:endCxn id="11268" idx="3"/>
          </p:cNvCxnSpPr>
          <p:nvPr/>
        </p:nvCxnSpPr>
        <p:spPr>
          <a:xfrm flipH="1">
            <a:off x="7967662" y="5868136"/>
            <a:ext cx="414338" cy="19230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09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C395-605F-D9BE-38CB-1269CD29F5D3}"/>
              </a:ext>
            </a:extLst>
          </p:cNvPr>
          <p:cNvSpPr>
            <a:spLocks noGrp="1"/>
          </p:cNvSpPr>
          <p:nvPr>
            <p:ph type="title"/>
          </p:nvPr>
        </p:nvSpPr>
        <p:spPr>
          <a:xfrm>
            <a:off x="2231136" y="432173"/>
            <a:ext cx="7729728" cy="1188720"/>
          </a:xfrm>
        </p:spPr>
        <p:txBody>
          <a:bodyPr/>
          <a:lstStyle/>
          <a:p>
            <a:r>
              <a:rPr lang="en-US" dirty="0"/>
              <a:t>Conclusion</a:t>
            </a:r>
          </a:p>
        </p:txBody>
      </p:sp>
      <p:sp>
        <p:nvSpPr>
          <p:cNvPr id="3" name="Content Placeholder 2">
            <a:extLst>
              <a:ext uri="{FF2B5EF4-FFF2-40B4-BE49-F238E27FC236}">
                <a16:creationId xmlns:a16="http://schemas.microsoft.com/office/drawing/2014/main" id="{081D7DBF-4082-85A3-8617-FCBAD11C51C1}"/>
              </a:ext>
            </a:extLst>
          </p:cNvPr>
          <p:cNvSpPr>
            <a:spLocks noGrp="1"/>
          </p:cNvSpPr>
          <p:nvPr>
            <p:ph idx="1"/>
          </p:nvPr>
        </p:nvSpPr>
        <p:spPr>
          <a:xfrm>
            <a:off x="1310640" y="1997964"/>
            <a:ext cx="10231120" cy="3101983"/>
          </a:xfrm>
        </p:spPr>
        <p:txBody>
          <a:bodyPr>
            <a:normAutofit/>
          </a:bodyPr>
          <a:lstStyle/>
          <a:p>
            <a:r>
              <a:rPr lang="en-US" sz="2400" dirty="0"/>
              <a:t>Strategy A:  Keep doing 11-pulls (for 50 gems) until we get </a:t>
            </a:r>
            <a:r>
              <a:rPr lang="en-US" sz="2400" dirty="0" err="1"/>
              <a:t>Hanayo</a:t>
            </a:r>
            <a:r>
              <a:rPr lang="en-US" sz="2400" dirty="0"/>
              <a:t>.</a:t>
            </a:r>
          </a:p>
          <a:p>
            <a:r>
              <a:rPr lang="en-US" sz="2400" dirty="0"/>
              <a:t>Strategy B:  Keep doing 1-pulls (for 5 gems) until we get </a:t>
            </a:r>
            <a:r>
              <a:rPr lang="en-US" sz="2400" dirty="0" err="1"/>
              <a:t>Hanayo</a:t>
            </a:r>
            <a:r>
              <a:rPr lang="en-US" sz="2400" dirty="0"/>
              <a:t>.</a:t>
            </a:r>
          </a:p>
          <a:p>
            <a:r>
              <a:rPr lang="en-US" sz="2400" b="1" dirty="0"/>
              <a:t>Strategy C:  Do “5 11-pulls, and then 45 1-pulls” until we get </a:t>
            </a:r>
            <a:r>
              <a:rPr lang="en-US" sz="2400" b="1" dirty="0" err="1"/>
              <a:t>Hanayo</a:t>
            </a:r>
            <a:r>
              <a:rPr lang="en-US" sz="2400" b="1" dirty="0"/>
              <a:t>.</a:t>
            </a:r>
          </a:p>
        </p:txBody>
      </p:sp>
      <p:graphicFrame>
        <p:nvGraphicFramePr>
          <p:cNvPr id="4" name="Table 3">
            <a:extLst>
              <a:ext uri="{FF2B5EF4-FFF2-40B4-BE49-F238E27FC236}">
                <a16:creationId xmlns:a16="http://schemas.microsoft.com/office/drawing/2014/main" id="{A1170AE8-D2B8-92AA-0A05-87C9305C25B9}"/>
              </a:ext>
            </a:extLst>
          </p:cNvPr>
          <p:cNvGraphicFramePr>
            <a:graphicFrameLocks noGrp="1"/>
          </p:cNvGraphicFramePr>
          <p:nvPr>
            <p:extLst>
              <p:ext uri="{D42A27DB-BD31-4B8C-83A1-F6EECF244321}">
                <p14:modId xmlns:p14="http://schemas.microsoft.com/office/powerpoint/2010/main" val="463823914"/>
              </p:ext>
            </p:extLst>
          </p:nvPr>
        </p:nvGraphicFramePr>
        <p:xfrm>
          <a:off x="1671320" y="3688858"/>
          <a:ext cx="8849360" cy="1828800"/>
        </p:xfrm>
        <a:graphic>
          <a:graphicData uri="http://schemas.openxmlformats.org/drawingml/2006/table">
            <a:tbl>
              <a:tblPr firstRow="1" bandRow="1">
                <a:tableStyleId>{5C22544A-7EE6-4342-B048-85BDC9FD1C3A}</a:tableStyleId>
              </a:tblPr>
              <a:tblGrid>
                <a:gridCol w="4424680">
                  <a:extLst>
                    <a:ext uri="{9D8B030D-6E8A-4147-A177-3AD203B41FA5}">
                      <a16:colId xmlns:a16="http://schemas.microsoft.com/office/drawing/2014/main" val="635972655"/>
                    </a:ext>
                  </a:extLst>
                </a:gridCol>
                <a:gridCol w="4424680">
                  <a:extLst>
                    <a:ext uri="{9D8B030D-6E8A-4147-A177-3AD203B41FA5}">
                      <a16:colId xmlns:a16="http://schemas.microsoft.com/office/drawing/2014/main" val="3214358218"/>
                    </a:ext>
                  </a:extLst>
                </a:gridCol>
              </a:tblGrid>
              <a:tr h="370840">
                <a:tc>
                  <a:txBody>
                    <a:bodyPr/>
                    <a:lstStyle/>
                    <a:p>
                      <a:pPr algn="ctr"/>
                      <a:r>
                        <a:rPr lang="en-US" sz="2400" dirty="0"/>
                        <a:t>Strategy</a:t>
                      </a:r>
                    </a:p>
                  </a:txBody>
                  <a:tcPr/>
                </a:tc>
                <a:tc>
                  <a:txBody>
                    <a:bodyPr/>
                    <a:lstStyle/>
                    <a:p>
                      <a:pPr algn="ctr"/>
                      <a:r>
                        <a:rPr lang="en-US" sz="2400" dirty="0"/>
                        <a:t>Expected Love Gems Spent</a:t>
                      </a:r>
                    </a:p>
                  </a:txBody>
                  <a:tcPr/>
                </a:tc>
                <a:extLst>
                  <a:ext uri="{0D108BD9-81ED-4DB2-BD59-A6C34878D82A}">
                    <a16:rowId xmlns:a16="http://schemas.microsoft.com/office/drawing/2014/main" val="267164780"/>
                  </a:ext>
                </a:extLst>
              </a:tr>
              <a:tr h="370840">
                <a:tc>
                  <a:txBody>
                    <a:bodyPr/>
                    <a:lstStyle/>
                    <a:p>
                      <a:pPr algn="ctr"/>
                      <a:r>
                        <a:rPr lang="en-US" sz="2400" dirty="0"/>
                        <a:t>A</a:t>
                      </a:r>
                    </a:p>
                  </a:txBody>
                  <a:tcPr/>
                </a:tc>
                <a:tc>
                  <a:txBody>
                    <a:bodyPr/>
                    <a:lstStyle/>
                    <a:p>
                      <a:pPr algn="ctr"/>
                      <a:r>
                        <a:rPr lang="en-US" sz="2400" dirty="0"/>
                        <a:t>252.05</a:t>
                      </a:r>
                    </a:p>
                  </a:txBody>
                  <a:tcPr/>
                </a:tc>
                <a:extLst>
                  <a:ext uri="{0D108BD9-81ED-4DB2-BD59-A6C34878D82A}">
                    <a16:rowId xmlns:a16="http://schemas.microsoft.com/office/drawing/2014/main" val="3099408188"/>
                  </a:ext>
                </a:extLst>
              </a:tr>
              <a:tr h="370840">
                <a:tc>
                  <a:txBody>
                    <a:bodyPr/>
                    <a:lstStyle/>
                    <a:p>
                      <a:pPr algn="ctr"/>
                      <a:r>
                        <a:rPr lang="en-US" sz="2400" dirty="0"/>
                        <a:t>B</a:t>
                      </a:r>
                    </a:p>
                  </a:txBody>
                  <a:tcPr/>
                </a:tc>
                <a:tc>
                  <a:txBody>
                    <a:bodyPr/>
                    <a:lstStyle/>
                    <a:p>
                      <a:pPr algn="ctr"/>
                      <a:r>
                        <a:rPr lang="en-US" sz="2400" dirty="0"/>
                        <a:t>252.50</a:t>
                      </a:r>
                    </a:p>
                  </a:txBody>
                  <a:tcPr/>
                </a:tc>
                <a:extLst>
                  <a:ext uri="{0D108BD9-81ED-4DB2-BD59-A6C34878D82A}">
                    <a16:rowId xmlns:a16="http://schemas.microsoft.com/office/drawing/2014/main" val="1591472159"/>
                  </a:ext>
                </a:extLst>
              </a:tr>
              <a:tr h="370840">
                <a:tc>
                  <a:txBody>
                    <a:bodyPr/>
                    <a:lstStyle/>
                    <a:p>
                      <a:pPr algn="ctr"/>
                      <a:r>
                        <a:rPr lang="en-US" sz="2400" dirty="0"/>
                        <a:t>C</a:t>
                      </a:r>
                    </a:p>
                  </a:txBody>
                  <a:tcPr/>
                </a:tc>
                <a:tc>
                  <a:txBody>
                    <a:bodyPr/>
                    <a:lstStyle/>
                    <a:p>
                      <a:pPr algn="ctr"/>
                      <a:r>
                        <a:rPr lang="en-US" sz="2400" dirty="0"/>
                        <a:t>246.75</a:t>
                      </a:r>
                    </a:p>
                  </a:txBody>
                  <a:tcPr/>
                </a:tc>
                <a:extLst>
                  <a:ext uri="{0D108BD9-81ED-4DB2-BD59-A6C34878D82A}">
                    <a16:rowId xmlns:a16="http://schemas.microsoft.com/office/drawing/2014/main" val="2716281848"/>
                  </a:ext>
                </a:extLst>
              </a:tr>
            </a:tbl>
          </a:graphicData>
        </a:graphic>
      </p:graphicFrame>
      <p:sp>
        <p:nvSpPr>
          <p:cNvPr id="5" name="TextBox 4">
            <a:extLst>
              <a:ext uri="{FF2B5EF4-FFF2-40B4-BE49-F238E27FC236}">
                <a16:creationId xmlns:a16="http://schemas.microsoft.com/office/drawing/2014/main" id="{E9471E0C-21E3-DA9F-4037-65FE888F4413}"/>
              </a:ext>
            </a:extLst>
          </p:cNvPr>
          <p:cNvSpPr txBox="1"/>
          <p:nvPr/>
        </p:nvSpPr>
        <p:spPr>
          <a:xfrm>
            <a:off x="601771" y="5669280"/>
            <a:ext cx="10939989" cy="830997"/>
          </a:xfrm>
          <a:prstGeom prst="rect">
            <a:avLst/>
          </a:prstGeom>
          <a:noFill/>
        </p:spPr>
        <p:txBody>
          <a:bodyPr wrap="square" rtlCol="0">
            <a:spAutoFit/>
          </a:bodyPr>
          <a:lstStyle/>
          <a:p>
            <a:pPr algn="ctr"/>
            <a:r>
              <a:rPr lang="en-US" sz="2400" dirty="0"/>
              <a:t>Using math, millions of Love Live School Idol Festival gamers could have saved more than 5 gems in expectation in box scouting!</a:t>
            </a:r>
          </a:p>
        </p:txBody>
      </p:sp>
    </p:spTree>
    <p:extLst>
      <p:ext uri="{BB962C8B-B14F-4D97-AF65-F5344CB8AC3E}">
        <p14:creationId xmlns:p14="http://schemas.microsoft.com/office/powerpoint/2010/main" val="1054771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CF3C7-8542-BCD7-5249-86C5287D57DF}"/>
              </a:ext>
            </a:extLst>
          </p:cNvPr>
          <p:cNvSpPr>
            <a:spLocks noGrp="1"/>
          </p:cNvSpPr>
          <p:nvPr>
            <p:ph type="title"/>
          </p:nvPr>
        </p:nvSpPr>
        <p:spPr/>
        <p:txBody>
          <a:bodyPr/>
          <a:lstStyle/>
          <a:p>
            <a:r>
              <a:rPr lang="en-US" dirty="0"/>
              <a:t>Part III:  Minecraft</a:t>
            </a:r>
          </a:p>
        </p:txBody>
      </p:sp>
      <p:sp>
        <p:nvSpPr>
          <p:cNvPr id="3" name="Text Placeholder 2">
            <a:extLst>
              <a:ext uri="{FF2B5EF4-FFF2-40B4-BE49-F238E27FC236}">
                <a16:creationId xmlns:a16="http://schemas.microsoft.com/office/drawing/2014/main" id="{C0656704-F720-DA12-E3B7-05BA41C91F74}"/>
              </a:ext>
            </a:extLst>
          </p:cNvPr>
          <p:cNvSpPr>
            <a:spLocks noGrp="1"/>
          </p:cNvSpPr>
          <p:nvPr>
            <p:ph type="body" idx="1"/>
          </p:nvPr>
        </p:nvSpPr>
        <p:spPr/>
        <p:txBody>
          <a:bodyPr/>
          <a:lstStyle/>
          <a:p>
            <a:r>
              <a:rPr lang="en-US" dirty="0"/>
              <a:t>An actually good game in </a:t>
            </a:r>
            <a:r>
              <a:rPr lang="en-US" i="1" dirty="0"/>
              <a:t>my</a:t>
            </a:r>
            <a:r>
              <a:rPr lang="en-US" dirty="0"/>
              <a:t> math talk?  Impossible!</a:t>
            </a:r>
          </a:p>
        </p:txBody>
      </p:sp>
    </p:spTree>
    <p:extLst>
      <p:ext uri="{BB962C8B-B14F-4D97-AF65-F5344CB8AC3E}">
        <p14:creationId xmlns:p14="http://schemas.microsoft.com/office/powerpoint/2010/main" val="3410774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EAF8-BA4A-2A65-E40A-2262A963C1FD}"/>
              </a:ext>
            </a:extLst>
          </p:cNvPr>
          <p:cNvSpPr>
            <a:spLocks noGrp="1"/>
          </p:cNvSpPr>
          <p:nvPr>
            <p:ph type="title"/>
          </p:nvPr>
        </p:nvSpPr>
        <p:spPr>
          <a:xfrm>
            <a:off x="2373376" y="192158"/>
            <a:ext cx="7729728" cy="1188720"/>
          </a:xfrm>
        </p:spPr>
        <p:txBody>
          <a:bodyPr/>
          <a:lstStyle/>
          <a:p>
            <a:r>
              <a:rPr lang="en-US" dirty="0"/>
              <a:t>Water </a:t>
            </a:r>
            <a:r>
              <a:rPr lang="en-US" i="1" dirty="0"/>
              <a:t>source</a:t>
            </a:r>
            <a:r>
              <a:rPr lang="en-US" dirty="0"/>
              <a:t> vs. normal water</a:t>
            </a:r>
          </a:p>
        </p:txBody>
      </p:sp>
      <p:sp>
        <p:nvSpPr>
          <p:cNvPr id="3" name="Content Placeholder 2">
            <a:extLst>
              <a:ext uri="{FF2B5EF4-FFF2-40B4-BE49-F238E27FC236}">
                <a16:creationId xmlns:a16="http://schemas.microsoft.com/office/drawing/2014/main" id="{6B11ED40-3627-E956-0FDA-EC915431D437}"/>
              </a:ext>
            </a:extLst>
          </p:cNvPr>
          <p:cNvSpPr>
            <a:spLocks noGrp="1"/>
          </p:cNvSpPr>
          <p:nvPr>
            <p:ph idx="1"/>
          </p:nvPr>
        </p:nvSpPr>
        <p:spPr>
          <a:xfrm>
            <a:off x="473456" y="2323084"/>
            <a:ext cx="3895344" cy="3101983"/>
          </a:xfrm>
        </p:spPr>
        <p:txBody>
          <a:bodyPr/>
          <a:lstStyle/>
          <a:p>
            <a:r>
              <a:rPr lang="en-US" dirty="0"/>
              <a:t>You can pick up water sources with an empty bucket.</a:t>
            </a:r>
            <a:br>
              <a:rPr lang="en-US" dirty="0"/>
            </a:br>
            <a:br>
              <a:rPr lang="en-US" dirty="0"/>
            </a:br>
            <a:r>
              <a:rPr lang="en-US" dirty="0"/>
              <a:t>(These are the stuff we’ll care about in this talk.)</a:t>
            </a:r>
          </a:p>
        </p:txBody>
      </p:sp>
      <p:pic>
        <p:nvPicPr>
          <p:cNvPr id="5" name="Picture 4">
            <a:extLst>
              <a:ext uri="{FF2B5EF4-FFF2-40B4-BE49-F238E27FC236}">
                <a16:creationId xmlns:a16="http://schemas.microsoft.com/office/drawing/2014/main" id="{5AA1A0D9-C368-9D47-FC3B-C6D28C715FF1}"/>
              </a:ext>
            </a:extLst>
          </p:cNvPr>
          <p:cNvPicPr>
            <a:picLocks noChangeAspect="1"/>
          </p:cNvPicPr>
          <p:nvPr/>
        </p:nvPicPr>
        <p:blipFill>
          <a:blip r:embed="rId2"/>
          <a:stretch>
            <a:fillRect/>
          </a:stretch>
        </p:blipFill>
        <p:spPr>
          <a:xfrm>
            <a:off x="4602592" y="1559052"/>
            <a:ext cx="7361394" cy="4953509"/>
          </a:xfrm>
          <a:prstGeom prst="rect">
            <a:avLst/>
          </a:prstGeom>
        </p:spPr>
      </p:pic>
    </p:spTree>
    <p:extLst>
      <p:ext uri="{BB962C8B-B14F-4D97-AF65-F5344CB8AC3E}">
        <p14:creationId xmlns:p14="http://schemas.microsoft.com/office/powerpoint/2010/main" val="2049137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EAF8-BA4A-2A65-E40A-2262A963C1FD}"/>
              </a:ext>
            </a:extLst>
          </p:cNvPr>
          <p:cNvSpPr>
            <a:spLocks noGrp="1"/>
          </p:cNvSpPr>
          <p:nvPr>
            <p:ph type="title"/>
          </p:nvPr>
        </p:nvSpPr>
        <p:spPr>
          <a:xfrm>
            <a:off x="2373376" y="192158"/>
            <a:ext cx="7729728" cy="1188720"/>
          </a:xfrm>
        </p:spPr>
        <p:txBody>
          <a:bodyPr/>
          <a:lstStyle/>
          <a:p>
            <a:r>
              <a:rPr lang="en-US" dirty="0"/>
              <a:t>Water </a:t>
            </a:r>
            <a:r>
              <a:rPr lang="en-US" i="1" dirty="0"/>
              <a:t>source</a:t>
            </a:r>
            <a:r>
              <a:rPr lang="en-US" dirty="0"/>
              <a:t> vs. normal water</a:t>
            </a:r>
          </a:p>
        </p:txBody>
      </p:sp>
      <p:sp>
        <p:nvSpPr>
          <p:cNvPr id="3" name="Content Placeholder 2">
            <a:extLst>
              <a:ext uri="{FF2B5EF4-FFF2-40B4-BE49-F238E27FC236}">
                <a16:creationId xmlns:a16="http://schemas.microsoft.com/office/drawing/2014/main" id="{6B11ED40-3627-E956-0FDA-EC915431D437}"/>
              </a:ext>
            </a:extLst>
          </p:cNvPr>
          <p:cNvSpPr>
            <a:spLocks noGrp="1"/>
          </p:cNvSpPr>
          <p:nvPr>
            <p:ph idx="1"/>
          </p:nvPr>
        </p:nvSpPr>
        <p:spPr>
          <a:xfrm>
            <a:off x="473456" y="2323084"/>
            <a:ext cx="3895344" cy="3955796"/>
          </a:xfrm>
        </p:spPr>
        <p:txBody>
          <a:bodyPr>
            <a:normAutofit/>
          </a:bodyPr>
          <a:lstStyle/>
          <a:p>
            <a:r>
              <a:rPr lang="en-US" dirty="0"/>
              <a:t>All the other water you see flows from the water source, and can’t be picked up.</a:t>
            </a:r>
            <a:br>
              <a:rPr lang="en-US" dirty="0"/>
            </a:br>
            <a:br>
              <a:rPr lang="en-US" dirty="0"/>
            </a:br>
            <a:r>
              <a:rPr lang="en-US" dirty="0"/>
              <a:t>(</a:t>
            </a:r>
            <a:r>
              <a:rPr lang="en-US" b="1" dirty="0"/>
              <a:t>We literally will not care about these guys.  </a:t>
            </a:r>
            <a:r>
              <a:rPr lang="en-US" dirty="0"/>
              <a:t>Pretend you never saw this slide.  You saw nothing.  It was never here.  We can move on now.  There is only water source.  Water source good.  There is no normal water current flow in </a:t>
            </a:r>
            <a:r>
              <a:rPr lang="en-US" dirty="0" err="1"/>
              <a:t>ba</a:t>
            </a:r>
            <a:r>
              <a:rPr lang="en-US" dirty="0"/>
              <a:t> sing se.)</a:t>
            </a:r>
          </a:p>
          <a:p>
            <a:pPr marL="0" indent="0">
              <a:buNone/>
            </a:pPr>
            <a:endParaRPr lang="en-US" dirty="0"/>
          </a:p>
        </p:txBody>
      </p:sp>
      <p:pic>
        <p:nvPicPr>
          <p:cNvPr id="6" name="Picture 5">
            <a:extLst>
              <a:ext uri="{FF2B5EF4-FFF2-40B4-BE49-F238E27FC236}">
                <a16:creationId xmlns:a16="http://schemas.microsoft.com/office/drawing/2014/main" id="{C6394796-5CA6-78EE-8FCE-2AE96F6C8EA7}"/>
              </a:ext>
            </a:extLst>
          </p:cNvPr>
          <p:cNvPicPr>
            <a:picLocks noChangeAspect="1"/>
          </p:cNvPicPr>
          <p:nvPr/>
        </p:nvPicPr>
        <p:blipFill rotWithShape="1">
          <a:blip r:embed="rId3"/>
          <a:srcRect r="13603"/>
          <a:stretch/>
        </p:blipFill>
        <p:spPr>
          <a:xfrm>
            <a:off x="4718305" y="1783994"/>
            <a:ext cx="7162799" cy="4381704"/>
          </a:xfrm>
          <a:prstGeom prst="rect">
            <a:avLst/>
          </a:prstGeom>
        </p:spPr>
      </p:pic>
    </p:spTree>
    <p:extLst>
      <p:ext uri="{BB962C8B-B14F-4D97-AF65-F5344CB8AC3E}">
        <p14:creationId xmlns:p14="http://schemas.microsoft.com/office/powerpoint/2010/main" val="1937802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D07F-01DB-3417-A115-5CF5C6D874E8}"/>
              </a:ext>
            </a:extLst>
          </p:cNvPr>
          <p:cNvSpPr>
            <a:spLocks noGrp="1"/>
          </p:cNvSpPr>
          <p:nvPr>
            <p:ph type="title"/>
          </p:nvPr>
        </p:nvSpPr>
        <p:spPr/>
        <p:txBody>
          <a:bodyPr/>
          <a:lstStyle/>
          <a:p>
            <a:r>
              <a:rPr lang="en-US" dirty="0"/>
              <a:t>How do you get infinite water?</a:t>
            </a:r>
          </a:p>
        </p:txBody>
      </p:sp>
      <p:sp>
        <p:nvSpPr>
          <p:cNvPr id="3" name="Content Placeholder 2">
            <a:extLst>
              <a:ext uri="{FF2B5EF4-FFF2-40B4-BE49-F238E27FC236}">
                <a16:creationId xmlns:a16="http://schemas.microsoft.com/office/drawing/2014/main" id="{F1FB70BE-1194-C7D3-8C1C-0A7844975F8B}"/>
              </a:ext>
            </a:extLst>
          </p:cNvPr>
          <p:cNvSpPr>
            <a:spLocks noGrp="1"/>
          </p:cNvSpPr>
          <p:nvPr>
            <p:ph idx="1"/>
          </p:nvPr>
        </p:nvSpPr>
        <p:spPr/>
        <p:txBody>
          <a:bodyPr>
            <a:normAutofit/>
          </a:bodyPr>
          <a:lstStyle/>
          <a:p>
            <a:pPr marL="0" indent="0" algn="ctr">
              <a:buNone/>
            </a:pPr>
            <a:r>
              <a:rPr lang="en-US" sz="2800" dirty="0"/>
              <a:t>It’s super easy and well-known!</a:t>
            </a:r>
            <a:br>
              <a:rPr lang="en-US" sz="2800" dirty="0"/>
            </a:br>
            <a:br>
              <a:rPr lang="en-US" sz="2800" dirty="0"/>
            </a:br>
            <a:r>
              <a:rPr lang="en-US" sz="2800" dirty="0"/>
              <a:t>Just follow these steps!</a:t>
            </a:r>
          </a:p>
        </p:txBody>
      </p:sp>
    </p:spTree>
    <p:extLst>
      <p:ext uri="{BB962C8B-B14F-4D97-AF65-F5344CB8AC3E}">
        <p14:creationId xmlns:p14="http://schemas.microsoft.com/office/powerpoint/2010/main" val="248458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348BC-73D6-0D7B-E64C-436A0489D365}"/>
              </a:ext>
            </a:extLst>
          </p:cNvPr>
          <p:cNvSpPr>
            <a:spLocks noGrp="1"/>
          </p:cNvSpPr>
          <p:nvPr>
            <p:ph idx="1"/>
          </p:nvPr>
        </p:nvSpPr>
        <p:spPr>
          <a:xfrm>
            <a:off x="1168940" y="4580084"/>
            <a:ext cx="9854118" cy="2574860"/>
          </a:xfrm>
        </p:spPr>
        <p:txBody>
          <a:bodyPr>
            <a:normAutofit/>
          </a:bodyPr>
          <a:lstStyle/>
          <a:p>
            <a:pPr marL="0" indent="0" algn="ctr">
              <a:buNone/>
            </a:pPr>
            <a:r>
              <a:rPr lang="en-US" sz="4400" dirty="0"/>
              <a:t>He’s selling barley or something idk</a:t>
            </a:r>
          </a:p>
          <a:p>
            <a:pPr marL="0" indent="0" algn="ctr">
              <a:buNone/>
            </a:pPr>
            <a:r>
              <a:rPr lang="en-US" sz="4400" dirty="0"/>
              <a:t>What’s the lowest price that he’ll take?</a:t>
            </a:r>
          </a:p>
        </p:txBody>
      </p:sp>
      <p:pic>
        <p:nvPicPr>
          <p:cNvPr id="1026" name="Picture 2">
            <a:extLst>
              <a:ext uri="{FF2B5EF4-FFF2-40B4-BE49-F238E27FC236}">
                <a16:creationId xmlns:a16="http://schemas.microsoft.com/office/drawing/2014/main" id="{8C36C66E-C902-9B11-27D7-B86201C98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349" y="361176"/>
            <a:ext cx="8493301" cy="389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24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0C0F-8226-8733-CDC1-3DA42BE744E1}"/>
              </a:ext>
            </a:extLst>
          </p:cNvPr>
          <p:cNvSpPr>
            <a:spLocks noGrp="1"/>
          </p:cNvSpPr>
          <p:nvPr>
            <p:ph type="title"/>
          </p:nvPr>
        </p:nvSpPr>
        <p:spPr/>
        <p:txBody>
          <a:bodyPr/>
          <a:lstStyle/>
          <a:p>
            <a:r>
              <a:rPr lang="en-US" dirty="0"/>
              <a:t>Step 1</a:t>
            </a:r>
          </a:p>
        </p:txBody>
      </p:sp>
      <p:sp>
        <p:nvSpPr>
          <p:cNvPr id="3" name="Content Placeholder 2">
            <a:extLst>
              <a:ext uri="{FF2B5EF4-FFF2-40B4-BE49-F238E27FC236}">
                <a16:creationId xmlns:a16="http://schemas.microsoft.com/office/drawing/2014/main" id="{0B0F7D3C-D697-7CBA-9EF6-AA306115B0E0}"/>
              </a:ext>
            </a:extLst>
          </p:cNvPr>
          <p:cNvSpPr>
            <a:spLocks noGrp="1"/>
          </p:cNvSpPr>
          <p:nvPr>
            <p:ph idx="1"/>
          </p:nvPr>
        </p:nvSpPr>
        <p:spPr/>
        <p:txBody>
          <a:bodyPr/>
          <a:lstStyle/>
          <a:p>
            <a:r>
              <a:rPr lang="en-US" dirty="0"/>
              <a:t>Dig a 2x2 hole </a:t>
            </a:r>
          </a:p>
        </p:txBody>
      </p:sp>
      <p:pic>
        <p:nvPicPr>
          <p:cNvPr id="5" name="Picture 4">
            <a:extLst>
              <a:ext uri="{FF2B5EF4-FFF2-40B4-BE49-F238E27FC236}">
                <a16:creationId xmlns:a16="http://schemas.microsoft.com/office/drawing/2014/main" id="{CD3D10F5-9304-6775-A267-38B410B8619D}"/>
              </a:ext>
            </a:extLst>
          </p:cNvPr>
          <p:cNvPicPr>
            <a:picLocks noChangeAspect="1"/>
          </p:cNvPicPr>
          <p:nvPr/>
        </p:nvPicPr>
        <p:blipFill>
          <a:blip r:embed="rId2"/>
          <a:stretch>
            <a:fillRect/>
          </a:stretch>
        </p:blipFill>
        <p:spPr>
          <a:xfrm>
            <a:off x="5152622" y="2638044"/>
            <a:ext cx="5402115" cy="3353319"/>
          </a:xfrm>
          <a:prstGeom prst="rect">
            <a:avLst/>
          </a:prstGeom>
        </p:spPr>
      </p:pic>
      <p:pic>
        <p:nvPicPr>
          <p:cNvPr id="7" name="Picture 6">
            <a:extLst>
              <a:ext uri="{FF2B5EF4-FFF2-40B4-BE49-F238E27FC236}">
                <a16:creationId xmlns:a16="http://schemas.microsoft.com/office/drawing/2014/main" id="{62EF82BF-A81F-7A9D-8612-5757F3F859F3}"/>
              </a:ext>
            </a:extLst>
          </p:cNvPr>
          <p:cNvPicPr>
            <a:picLocks noChangeAspect="1"/>
          </p:cNvPicPr>
          <p:nvPr/>
        </p:nvPicPr>
        <p:blipFill>
          <a:blip r:embed="rId3"/>
          <a:stretch>
            <a:fillRect/>
          </a:stretch>
        </p:blipFill>
        <p:spPr>
          <a:xfrm>
            <a:off x="1567804" y="3798770"/>
            <a:ext cx="2124075" cy="2066925"/>
          </a:xfrm>
          <a:prstGeom prst="rect">
            <a:avLst/>
          </a:prstGeom>
        </p:spPr>
      </p:pic>
    </p:spTree>
    <p:extLst>
      <p:ext uri="{BB962C8B-B14F-4D97-AF65-F5344CB8AC3E}">
        <p14:creationId xmlns:p14="http://schemas.microsoft.com/office/powerpoint/2010/main" val="1816171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0C0F-8226-8733-CDC1-3DA42BE744E1}"/>
              </a:ext>
            </a:extLst>
          </p:cNvPr>
          <p:cNvSpPr>
            <a:spLocks noGrp="1"/>
          </p:cNvSpPr>
          <p:nvPr>
            <p:ph type="title"/>
          </p:nvPr>
        </p:nvSpPr>
        <p:spPr/>
        <p:txBody>
          <a:bodyPr/>
          <a:lstStyle/>
          <a:p>
            <a:r>
              <a:rPr lang="en-US" dirty="0"/>
              <a:t>Step 2</a:t>
            </a:r>
          </a:p>
        </p:txBody>
      </p:sp>
      <p:sp>
        <p:nvSpPr>
          <p:cNvPr id="3" name="Content Placeholder 2">
            <a:extLst>
              <a:ext uri="{FF2B5EF4-FFF2-40B4-BE49-F238E27FC236}">
                <a16:creationId xmlns:a16="http://schemas.microsoft.com/office/drawing/2014/main" id="{0B0F7D3C-D697-7CBA-9EF6-AA306115B0E0}"/>
              </a:ext>
            </a:extLst>
          </p:cNvPr>
          <p:cNvSpPr>
            <a:spLocks noGrp="1"/>
          </p:cNvSpPr>
          <p:nvPr>
            <p:ph idx="1"/>
          </p:nvPr>
        </p:nvSpPr>
        <p:spPr/>
        <p:txBody>
          <a:bodyPr/>
          <a:lstStyle/>
          <a:p>
            <a:r>
              <a:rPr lang="en-US" dirty="0"/>
              <a:t>Put a water source in one corner</a:t>
            </a:r>
          </a:p>
        </p:txBody>
      </p:sp>
      <p:pic>
        <p:nvPicPr>
          <p:cNvPr id="6" name="Picture 5">
            <a:extLst>
              <a:ext uri="{FF2B5EF4-FFF2-40B4-BE49-F238E27FC236}">
                <a16:creationId xmlns:a16="http://schemas.microsoft.com/office/drawing/2014/main" id="{A0759D8D-927C-88D1-DB33-E240F4B118CF}"/>
              </a:ext>
            </a:extLst>
          </p:cNvPr>
          <p:cNvPicPr>
            <a:picLocks noChangeAspect="1"/>
          </p:cNvPicPr>
          <p:nvPr/>
        </p:nvPicPr>
        <p:blipFill>
          <a:blip r:embed="rId2"/>
          <a:stretch>
            <a:fillRect/>
          </a:stretch>
        </p:blipFill>
        <p:spPr>
          <a:xfrm>
            <a:off x="6096000" y="2638044"/>
            <a:ext cx="4374061" cy="4151959"/>
          </a:xfrm>
          <a:prstGeom prst="rect">
            <a:avLst/>
          </a:prstGeom>
        </p:spPr>
      </p:pic>
      <p:pic>
        <p:nvPicPr>
          <p:cNvPr id="8" name="Picture 7">
            <a:extLst>
              <a:ext uri="{FF2B5EF4-FFF2-40B4-BE49-F238E27FC236}">
                <a16:creationId xmlns:a16="http://schemas.microsoft.com/office/drawing/2014/main" id="{F4B505D7-1D4F-EEEE-4C0E-CA4333335052}"/>
              </a:ext>
            </a:extLst>
          </p:cNvPr>
          <p:cNvPicPr>
            <a:picLocks noChangeAspect="1"/>
          </p:cNvPicPr>
          <p:nvPr/>
        </p:nvPicPr>
        <p:blipFill>
          <a:blip r:embed="rId3"/>
          <a:stretch>
            <a:fillRect/>
          </a:stretch>
        </p:blipFill>
        <p:spPr>
          <a:xfrm>
            <a:off x="1567803" y="3798770"/>
            <a:ext cx="2124075" cy="2066925"/>
          </a:xfrm>
          <a:prstGeom prst="rect">
            <a:avLst/>
          </a:prstGeom>
        </p:spPr>
      </p:pic>
    </p:spTree>
    <p:extLst>
      <p:ext uri="{BB962C8B-B14F-4D97-AF65-F5344CB8AC3E}">
        <p14:creationId xmlns:p14="http://schemas.microsoft.com/office/powerpoint/2010/main" val="2835343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0C0F-8226-8733-CDC1-3DA42BE744E1}"/>
              </a:ext>
            </a:extLst>
          </p:cNvPr>
          <p:cNvSpPr>
            <a:spLocks noGrp="1"/>
          </p:cNvSpPr>
          <p:nvPr>
            <p:ph type="title"/>
          </p:nvPr>
        </p:nvSpPr>
        <p:spPr/>
        <p:txBody>
          <a:bodyPr/>
          <a:lstStyle/>
          <a:p>
            <a:r>
              <a:rPr lang="en-US" dirty="0"/>
              <a:t>Step 3</a:t>
            </a:r>
          </a:p>
        </p:txBody>
      </p:sp>
      <p:sp>
        <p:nvSpPr>
          <p:cNvPr id="3" name="Content Placeholder 2">
            <a:extLst>
              <a:ext uri="{FF2B5EF4-FFF2-40B4-BE49-F238E27FC236}">
                <a16:creationId xmlns:a16="http://schemas.microsoft.com/office/drawing/2014/main" id="{0B0F7D3C-D697-7CBA-9EF6-AA306115B0E0}"/>
              </a:ext>
            </a:extLst>
          </p:cNvPr>
          <p:cNvSpPr>
            <a:spLocks noGrp="1"/>
          </p:cNvSpPr>
          <p:nvPr>
            <p:ph idx="1"/>
          </p:nvPr>
        </p:nvSpPr>
        <p:spPr/>
        <p:txBody>
          <a:bodyPr/>
          <a:lstStyle/>
          <a:p>
            <a:r>
              <a:rPr lang="en-US" dirty="0"/>
              <a:t>Put a water source in the </a:t>
            </a:r>
            <a:br>
              <a:rPr lang="en-US" dirty="0"/>
            </a:br>
            <a:r>
              <a:rPr lang="en-US" dirty="0"/>
              <a:t>other corner</a:t>
            </a:r>
          </a:p>
        </p:txBody>
      </p:sp>
      <p:pic>
        <p:nvPicPr>
          <p:cNvPr id="5" name="Picture 4">
            <a:extLst>
              <a:ext uri="{FF2B5EF4-FFF2-40B4-BE49-F238E27FC236}">
                <a16:creationId xmlns:a16="http://schemas.microsoft.com/office/drawing/2014/main" id="{310D8BBB-C0CA-BD03-51E7-6ADD44DAE165}"/>
              </a:ext>
            </a:extLst>
          </p:cNvPr>
          <p:cNvPicPr>
            <a:picLocks noChangeAspect="1"/>
          </p:cNvPicPr>
          <p:nvPr/>
        </p:nvPicPr>
        <p:blipFill>
          <a:blip r:embed="rId2"/>
          <a:stretch>
            <a:fillRect/>
          </a:stretch>
        </p:blipFill>
        <p:spPr>
          <a:xfrm>
            <a:off x="5648959" y="2905387"/>
            <a:ext cx="5982891" cy="3429000"/>
          </a:xfrm>
          <a:prstGeom prst="rect">
            <a:avLst/>
          </a:prstGeom>
        </p:spPr>
      </p:pic>
      <p:pic>
        <p:nvPicPr>
          <p:cNvPr id="9" name="Picture 8">
            <a:extLst>
              <a:ext uri="{FF2B5EF4-FFF2-40B4-BE49-F238E27FC236}">
                <a16:creationId xmlns:a16="http://schemas.microsoft.com/office/drawing/2014/main" id="{D0EFD0B5-DB20-43F9-D26D-C9BAFF3B7901}"/>
              </a:ext>
            </a:extLst>
          </p:cNvPr>
          <p:cNvPicPr>
            <a:picLocks noChangeAspect="1"/>
          </p:cNvPicPr>
          <p:nvPr/>
        </p:nvPicPr>
        <p:blipFill>
          <a:blip r:embed="rId3"/>
          <a:stretch>
            <a:fillRect/>
          </a:stretch>
        </p:blipFill>
        <p:spPr>
          <a:xfrm>
            <a:off x="1567804" y="3798770"/>
            <a:ext cx="2124075" cy="2066925"/>
          </a:xfrm>
          <a:prstGeom prst="rect">
            <a:avLst/>
          </a:prstGeom>
        </p:spPr>
      </p:pic>
    </p:spTree>
    <p:extLst>
      <p:ext uri="{BB962C8B-B14F-4D97-AF65-F5344CB8AC3E}">
        <p14:creationId xmlns:p14="http://schemas.microsoft.com/office/powerpoint/2010/main" val="1753397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0C0F-8226-8733-CDC1-3DA42BE744E1}"/>
              </a:ext>
            </a:extLst>
          </p:cNvPr>
          <p:cNvSpPr>
            <a:spLocks noGrp="1"/>
          </p:cNvSpPr>
          <p:nvPr>
            <p:ph type="title"/>
          </p:nvPr>
        </p:nvSpPr>
        <p:spPr/>
        <p:txBody>
          <a:bodyPr/>
          <a:lstStyle/>
          <a:p>
            <a:r>
              <a:rPr lang="en-US" dirty="0"/>
              <a:t>Step 4</a:t>
            </a:r>
          </a:p>
        </p:txBody>
      </p:sp>
      <p:sp>
        <p:nvSpPr>
          <p:cNvPr id="3" name="Content Placeholder 2">
            <a:extLst>
              <a:ext uri="{FF2B5EF4-FFF2-40B4-BE49-F238E27FC236}">
                <a16:creationId xmlns:a16="http://schemas.microsoft.com/office/drawing/2014/main" id="{0B0F7D3C-D697-7CBA-9EF6-AA306115B0E0}"/>
              </a:ext>
            </a:extLst>
          </p:cNvPr>
          <p:cNvSpPr>
            <a:spLocks noGrp="1"/>
          </p:cNvSpPr>
          <p:nvPr>
            <p:ph idx="1"/>
          </p:nvPr>
        </p:nvSpPr>
        <p:spPr/>
        <p:txBody>
          <a:bodyPr/>
          <a:lstStyle/>
          <a:p>
            <a:r>
              <a:rPr lang="en-US" dirty="0"/>
              <a:t>???</a:t>
            </a:r>
          </a:p>
        </p:txBody>
      </p:sp>
      <p:pic>
        <p:nvPicPr>
          <p:cNvPr id="9" name="Picture 8">
            <a:extLst>
              <a:ext uri="{FF2B5EF4-FFF2-40B4-BE49-F238E27FC236}">
                <a16:creationId xmlns:a16="http://schemas.microsoft.com/office/drawing/2014/main" id="{D0EFD0B5-DB20-43F9-D26D-C9BAFF3B7901}"/>
              </a:ext>
            </a:extLst>
          </p:cNvPr>
          <p:cNvPicPr>
            <a:picLocks noChangeAspect="1"/>
          </p:cNvPicPr>
          <p:nvPr/>
        </p:nvPicPr>
        <p:blipFill>
          <a:blip r:embed="rId2"/>
          <a:stretch>
            <a:fillRect/>
          </a:stretch>
        </p:blipFill>
        <p:spPr>
          <a:xfrm>
            <a:off x="1567804" y="3798770"/>
            <a:ext cx="2124075" cy="2066925"/>
          </a:xfrm>
          <a:prstGeom prst="rect">
            <a:avLst/>
          </a:prstGeom>
        </p:spPr>
      </p:pic>
      <p:pic>
        <p:nvPicPr>
          <p:cNvPr id="6" name="Picture 5">
            <a:extLst>
              <a:ext uri="{FF2B5EF4-FFF2-40B4-BE49-F238E27FC236}">
                <a16:creationId xmlns:a16="http://schemas.microsoft.com/office/drawing/2014/main" id="{E2CC4888-8458-5AEA-D386-C662E66BFC00}"/>
              </a:ext>
            </a:extLst>
          </p:cNvPr>
          <p:cNvPicPr>
            <a:picLocks noChangeAspect="1"/>
          </p:cNvPicPr>
          <p:nvPr/>
        </p:nvPicPr>
        <p:blipFill>
          <a:blip r:embed="rId3"/>
          <a:stretch>
            <a:fillRect/>
          </a:stretch>
        </p:blipFill>
        <p:spPr>
          <a:xfrm>
            <a:off x="5377445" y="2875279"/>
            <a:ext cx="5759899" cy="3277109"/>
          </a:xfrm>
          <a:prstGeom prst="rect">
            <a:avLst/>
          </a:prstGeom>
        </p:spPr>
      </p:pic>
      <p:cxnSp>
        <p:nvCxnSpPr>
          <p:cNvPr id="12" name="Straight Arrow Connector 11">
            <a:extLst>
              <a:ext uri="{FF2B5EF4-FFF2-40B4-BE49-F238E27FC236}">
                <a16:creationId xmlns:a16="http://schemas.microsoft.com/office/drawing/2014/main" id="{20EE7298-26BF-29E6-B077-E271975103EB}"/>
              </a:ext>
            </a:extLst>
          </p:cNvPr>
          <p:cNvCxnSpPr>
            <a:cxnSpLocks/>
            <a:stCxn id="10" idx="2"/>
          </p:cNvCxnSpPr>
          <p:nvPr/>
        </p:nvCxnSpPr>
        <p:spPr>
          <a:xfrm>
            <a:off x="1319773" y="3728982"/>
            <a:ext cx="823987" cy="1564378"/>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669C9A0-B452-034E-AA46-4D721827EE73}"/>
              </a:ext>
            </a:extLst>
          </p:cNvPr>
          <p:cNvCxnSpPr>
            <a:cxnSpLocks/>
            <a:stCxn id="10" idx="2"/>
          </p:cNvCxnSpPr>
          <p:nvPr/>
        </p:nvCxnSpPr>
        <p:spPr>
          <a:xfrm>
            <a:off x="1319773" y="3728982"/>
            <a:ext cx="1802279" cy="751709"/>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2A0001-3B5B-3643-C045-9ADA549B5DF2}"/>
              </a:ext>
            </a:extLst>
          </p:cNvPr>
          <p:cNvSpPr txBox="1"/>
          <p:nvPr/>
        </p:nvSpPr>
        <p:spPr>
          <a:xfrm>
            <a:off x="180825" y="3082651"/>
            <a:ext cx="2277895" cy="646331"/>
          </a:xfrm>
          <a:prstGeom prst="rect">
            <a:avLst/>
          </a:prstGeom>
          <a:solidFill>
            <a:schemeClr val="accent2">
              <a:lumMod val="40000"/>
              <a:lumOff val="60000"/>
            </a:schemeClr>
          </a:solidFill>
          <a:ln>
            <a:solidFill>
              <a:schemeClr val="tx1"/>
            </a:solidFill>
          </a:ln>
        </p:spPr>
        <p:txBody>
          <a:bodyPr wrap="square" rtlCol="0">
            <a:spAutoFit/>
          </a:bodyPr>
          <a:lstStyle/>
          <a:p>
            <a:r>
              <a:rPr lang="en-US" dirty="0"/>
              <a:t>These will convert to water </a:t>
            </a:r>
            <a:r>
              <a:rPr lang="en-US" i="1" dirty="0"/>
              <a:t>source</a:t>
            </a:r>
            <a:r>
              <a:rPr lang="en-US" dirty="0"/>
              <a:t> blocks!</a:t>
            </a:r>
          </a:p>
        </p:txBody>
      </p:sp>
    </p:spTree>
    <p:extLst>
      <p:ext uri="{BB962C8B-B14F-4D97-AF65-F5344CB8AC3E}">
        <p14:creationId xmlns:p14="http://schemas.microsoft.com/office/powerpoint/2010/main" val="3336497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CBCA4A-CE0E-7B5D-38F9-52B906882D23}"/>
              </a:ext>
            </a:extLst>
          </p:cNvPr>
          <p:cNvPicPr>
            <a:picLocks noChangeAspect="1"/>
          </p:cNvPicPr>
          <p:nvPr/>
        </p:nvPicPr>
        <p:blipFill>
          <a:blip r:embed="rId2"/>
          <a:stretch>
            <a:fillRect/>
          </a:stretch>
        </p:blipFill>
        <p:spPr>
          <a:xfrm>
            <a:off x="1567804" y="3826383"/>
            <a:ext cx="2124075" cy="2066925"/>
          </a:xfrm>
          <a:prstGeom prst="rect">
            <a:avLst/>
          </a:prstGeom>
        </p:spPr>
      </p:pic>
      <p:sp>
        <p:nvSpPr>
          <p:cNvPr id="2" name="Title 1">
            <a:extLst>
              <a:ext uri="{FF2B5EF4-FFF2-40B4-BE49-F238E27FC236}">
                <a16:creationId xmlns:a16="http://schemas.microsoft.com/office/drawing/2014/main" id="{BDC30C0F-8226-8733-CDC1-3DA42BE744E1}"/>
              </a:ext>
            </a:extLst>
          </p:cNvPr>
          <p:cNvSpPr>
            <a:spLocks noGrp="1"/>
          </p:cNvSpPr>
          <p:nvPr>
            <p:ph type="title"/>
          </p:nvPr>
        </p:nvSpPr>
        <p:spPr/>
        <p:txBody>
          <a:bodyPr/>
          <a:lstStyle/>
          <a:p>
            <a:r>
              <a:rPr lang="en-US" dirty="0"/>
              <a:t>Step 5</a:t>
            </a:r>
          </a:p>
        </p:txBody>
      </p:sp>
      <p:sp>
        <p:nvSpPr>
          <p:cNvPr id="3" name="Content Placeholder 2">
            <a:extLst>
              <a:ext uri="{FF2B5EF4-FFF2-40B4-BE49-F238E27FC236}">
                <a16:creationId xmlns:a16="http://schemas.microsoft.com/office/drawing/2014/main" id="{0B0F7D3C-D697-7CBA-9EF6-AA306115B0E0}"/>
              </a:ext>
            </a:extLst>
          </p:cNvPr>
          <p:cNvSpPr>
            <a:spLocks noGrp="1"/>
          </p:cNvSpPr>
          <p:nvPr>
            <p:ph idx="1"/>
          </p:nvPr>
        </p:nvSpPr>
        <p:spPr/>
        <p:txBody>
          <a:bodyPr/>
          <a:lstStyle/>
          <a:p>
            <a:r>
              <a:rPr lang="en-US" dirty="0"/>
              <a:t>Profit!</a:t>
            </a:r>
          </a:p>
        </p:txBody>
      </p:sp>
      <p:cxnSp>
        <p:nvCxnSpPr>
          <p:cNvPr id="12" name="Straight Arrow Connector 11">
            <a:extLst>
              <a:ext uri="{FF2B5EF4-FFF2-40B4-BE49-F238E27FC236}">
                <a16:creationId xmlns:a16="http://schemas.microsoft.com/office/drawing/2014/main" id="{20EE7298-26BF-29E6-B077-E271975103EB}"/>
              </a:ext>
            </a:extLst>
          </p:cNvPr>
          <p:cNvCxnSpPr>
            <a:cxnSpLocks/>
            <a:stCxn id="10" idx="2"/>
          </p:cNvCxnSpPr>
          <p:nvPr/>
        </p:nvCxnSpPr>
        <p:spPr>
          <a:xfrm>
            <a:off x="1319773" y="3728982"/>
            <a:ext cx="823987" cy="1564378"/>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669C9A0-B452-034E-AA46-4D721827EE73}"/>
              </a:ext>
            </a:extLst>
          </p:cNvPr>
          <p:cNvCxnSpPr>
            <a:cxnSpLocks/>
            <a:stCxn id="10" idx="2"/>
          </p:cNvCxnSpPr>
          <p:nvPr/>
        </p:nvCxnSpPr>
        <p:spPr>
          <a:xfrm>
            <a:off x="1319773" y="3728982"/>
            <a:ext cx="1802279" cy="751709"/>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2A0001-3B5B-3643-C045-9ADA549B5DF2}"/>
              </a:ext>
            </a:extLst>
          </p:cNvPr>
          <p:cNvSpPr txBox="1"/>
          <p:nvPr/>
        </p:nvSpPr>
        <p:spPr>
          <a:xfrm>
            <a:off x="180825" y="3082651"/>
            <a:ext cx="2277895" cy="646331"/>
          </a:xfrm>
          <a:prstGeom prst="rect">
            <a:avLst/>
          </a:prstGeom>
          <a:solidFill>
            <a:schemeClr val="accent2">
              <a:lumMod val="40000"/>
              <a:lumOff val="60000"/>
            </a:schemeClr>
          </a:solidFill>
          <a:ln>
            <a:solidFill>
              <a:schemeClr val="tx1"/>
            </a:solidFill>
          </a:ln>
        </p:spPr>
        <p:txBody>
          <a:bodyPr wrap="square" rtlCol="0">
            <a:spAutoFit/>
          </a:bodyPr>
          <a:lstStyle/>
          <a:p>
            <a:r>
              <a:rPr lang="en-US" dirty="0"/>
              <a:t>These will convert to water </a:t>
            </a:r>
            <a:r>
              <a:rPr lang="en-US" i="1" dirty="0"/>
              <a:t>source</a:t>
            </a:r>
            <a:r>
              <a:rPr lang="en-US" dirty="0"/>
              <a:t> blocks!</a:t>
            </a:r>
          </a:p>
        </p:txBody>
      </p:sp>
      <p:pic>
        <p:nvPicPr>
          <p:cNvPr id="5" name="Picture 4">
            <a:extLst>
              <a:ext uri="{FF2B5EF4-FFF2-40B4-BE49-F238E27FC236}">
                <a16:creationId xmlns:a16="http://schemas.microsoft.com/office/drawing/2014/main" id="{441EC4B2-F8D4-EECD-B469-062787CA5268}"/>
              </a:ext>
            </a:extLst>
          </p:cNvPr>
          <p:cNvPicPr>
            <a:picLocks noChangeAspect="1"/>
          </p:cNvPicPr>
          <p:nvPr/>
        </p:nvPicPr>
        <p:blipFill>
          <a:blip r:embed="rId3"/>
          <a:stretch>
            <a:fillRect/>
          </a:stretch>
        </p:blipFill>
        <p:spPr>
          <a:xfrm>
            <a:off x="5324403" y="2519811"/>
            <a:ext cx="5299793" cy="3921760"/>
          </a:xfrm>
          <a:prstGeom prst="rect">
            <a:avLst/>
          </a:prstGeom>
        </p:spPr>
      </p:pic>
    </p:spTree>
    <p:extLst>
      <p:ext uri="{BB962C8B-B14F-4D97-AF65-F5344CB8AC3E}">
        <p14:creationId xmlns:p14="http://schemas.microsoft.com/office/powerpoint/2010/main" val="2250252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C22E-4BD2-446B-7332-472E479A4972}"/>
              </a:ext>
            </a:extLst>
          </p:cNvPr>
          <p:cNvSpPr>
            <a:spLocks noGrp="1"/>
          </p:cNvSpPr>
          <p:nvPr>
            <p:ph type="title"/>
          </p:nvPr>
        </p:nvSpPr>
        <p:spPr/>
        <p:txBody>
          <a:bodyPr/>
          <a:lstStyle/>
          <a:p>
            <a:r>
              <a:rPr lang="en-US" dirty="0"/>
              <a:t>Why does this work?</a:t>
            </a:r>
          </a:p>
        </p:txBody>
      </p:sp>
      <p:sp>
        <p:nvSpPr>
          <p:cNvPr id="3" name="Content Placeholder 2">
            <a:extLst>
              <a:ext uri="{FF2B5EF4-FFF2-40B4-BE49-F238E27FC236}">
                <a16:creationId xmlns:a16="http://schemas.microsoft.com/office/drawing/2014/main" id="{40D468D9-14BD-0AF0-36AB-D808911EB8E0}"/>
              </a:ext>
            </a:extLst>
          </p:cNvPr>
          <p:cNvSpPr>
            <a:spLocks noGrp="1"/>
          </p:cNvSpPr>
          <p:nvPr>
            <p:ph idx="1"/>
          </p:nvPr>
        </p:nvSpPr>
        <p:spPr>
          <a:xfrm>
            <a:off x="636016" y="2791325"/>
            <a:ext cx="4444618" cy="3101983"/>
          </a:xfrm>
        </p:spPr>
        <p:txBody>
          <a:bodyPr/>
          <a:lstStyle/>
          <a:p>
            <a:r>
              <a:rPr lang="en-US" u="sng" dirty="0"/>
              <a:t>Rule</a:t>
            </a:r>
            <a:r>
              <a:rPr lang="en-US" dirty="0"/>
              <a:t>:  If a block is orthogonally adjacent to </a:t>
            </a:r>
            <a:r>
              <a:rPr lang="en-US" b="1" dirty="0"/>
              <a:t>at least 2 </a:t>
            </a:r>
            <a:r>
              <a:rPr lang="en-US" dirty="0"/>
              <a:t>water source blocks, then it is converted into a water source block!</a:t>
            </a:r>
          </a:p>
        </p:txBody>
      </p:sp>
      <p:pic>
        <p:nvPicPr>
          <p:cNvPr id="5" name="Picture 4">
            <a:extLst>
              <a:ext uri="{FF2B5EF4-FFF2-40B4-BE49-F238E27FC236}">
                <a16:creationId xmlns:a16="http://schemas.microsoft.com/office/drawing/2014/main" id="{AACA1AB6-3DA6-31C4-7466-C3C68CA7302B}"/>
              </a:ext>
            </a:extLst>
          </p:cNvPr>
          <p:cNvPicPr>
            <a:picLocks noChangeAspect="1"/>
          </p:cNvPicPr>
          <p:nvPr/>
        </p:nvPicPr>
        <p:blipFill>
          <a:blip r:embed="rId2"/>
          <a:stretch>
            <a:fillRect/>
          </a:stretch>
        </p:blipFill>
        <p:spPr>
          <a:xfrm>
            <a:off x="1346939" y="4479930"/>
            <a:ext cx="1452458" cy="1413378"/>
          </a:xfrm>
          <a:prstGeom prst="rect">
            <a:avLst/>
          </a:prstGeom>
        </p:spPr>
      </p:pic>
      <p:pic>
        <p:nvPicPr>
          <p:cNvPr id="7" name="Picture 6">
            <a:extLst>
              <a:ext uri="{FF2B5EF4-FFF2-40B4-BE49-F238E27FC236}">
                <a16:creationId xmlns:a16="http://schemas.microsoft.com/office/drawing/2014/main" id="{86C98353-ADB8-D005-B031-2BEF202A29E5}"/>
              </a:ext>
            </a:extLst>
          </p:cNvPr>
          <p:cNvPicPr>
            <a:picLocks noChangeAspect="1"/>
          </p:cNvPicPr>
          <p:nvPr/>
        </p:nvPicPr>
        <p:blipFill>
          <a:blip r:embed="rId3"/>
          <a:stretch>
            <a:fillRect/>
          </a:stretch>
        </p:blipFill>
        <p:spPr>
          <a:xfrm>
            <a:off x="3333536" y="4479930"/>
            <a:ext cx="1452458" cy="1413378"/>
          </a:xfrm>
          <a:prstGeom prst="rect">
            <a:avLst/>
          </a:prstGeom>
        </p:spPr>
      </p:pic>
      <p:pic>
        <p:nvPicPr>
          <p:cNvPr id="9" name="Picture 8">
            <a:extLst>
              <a:ext uri="{FF2B5EF4-FFF2-40B4-BE49-F238E27FC236}">
                <a16:creationId xmlns:a16="http://schemas.microsoft.com/office/drawing/2014/main" id="{6451D176-E172-F188-2445-D83FF67D217E}"/>
              </a:ext>
            </a:extLst>
          </p:cNvPr>
          <p:cNvPicPr>
            <a:picLocks noChangeAspect="1"/>
          </p:cNvPicPr>
          <p:nvPr/>
        </p:nvPicPr>
        <p:blipFill>
          <a:blip r:embed="rId4"/>
          <a:stretch>
            <a:fillRect/>
          </a:stretch>
        </p:blipFill>
        <p:spPr>
          <a:xfrm>
            <a:off x="6298247" y="2984409"/>
            <a:ext cx="2307273" cy="889182"/>
          </a:xfrm>
          <a:prstGeom prst="rect">
            <a:avLst/>
          </a:prstGeom>
        </p:spPr>
      </p:pic>
      <p:pic>
        <p:nvPicPr>
          <p:cNvPr id="11" name="Picture 10">
            <a:extLst>
              <a:ext uri="{FF2B5EF4-FFF2-40B4-BE49-F238E27FC236}">
                <a16:creationId xmlns:a16="http://schemas.microsoft.com/office/drawing/2014/main" id="{B6BF900D-429D-0569-1326-5EB852AC27D9}"/>
              </a:ext>
            </a:extLst>
          </p:cNvPr>
          <p:cNvPicPr>
            <a:picLocks noChangeAspect="1"/>
          </p:cNvPicPr>
          <p:nvPr/>
        </p:nvPicPr>
        <p:blipFill>
          <a:blip r:embed="rId5"/>
          <a:stretch>
            <a:fillRect/>
          </a:stretch>
        </p:blipFill>
        <p:spPr>
          <a:xfrm>
            <a:off x="9248711" y="2984409"/>
            <a:ext cx="2307273" cy="889182"/>
          </a:xfrm>
          <a:prstGeom prst="rect">
            <a:avLst/>
          </a:prstGeom>
        </p:spPr>
      </p:pic>
      <p:pic>
        <p:nvPicPr>
          <p:cNvPr id="13" name="Picture 12">
            <a:extLst>
              <a:ext uri="{FF2B5EF4-FFF2-40B4-BE49-F238E27FC236}">
                <a16:creationId xmlns:a16="http://schemas.microsoft.com/office/drawing/2014/main" id="{D5F8DA9D-3E68-AC6C-6793-D63B6AE161C5}"/>
              </a:ext>
            </a:extLst>
          </p:cNvPr>
          <p:cNvPicPr>
            <a:picLocks noChangeAspect="1"/>
          </p:cNvPicPr>
          <p:nvPr/>
        </p:nvPicPr>
        <p:blipFill>
          <a:blip r:embed="rId6"/>
          <a:stretch>
            <a:fillRect/>
          </a:stretch>
        </p:blipFill>
        <p:spPr>
          <a:xfrm>
            <a:off x="6200730" y="4155439"/>
            <a:ext cx="2404790" cy="2375535"/>
          </a:xfrm>
          <a:prstGeom prst="rect">
            <a:avLst/>
          </a:prstGeom>
        </p:spPr>
      </p:pic>
      <p:pic>
        <p:nvPicPr>
          <p:cNvPr id="15" name="Picture 14">
            <a:extLst>
              <a:ext uri="{FF2B5EF4-FFF2-40B4-BE49-F238E27FC236}">
                <a16:creationId xmlns:a16="http://schemas.microsoft.com/office/drawing/2014/main" id="{92884192-1C46-F30B-B1CF-4B90F44F96D1}"/>
              </a:ext>
            </a:extLst>
          </p:cNvPr>
          <p:cNvPicPr>
            <a:picLocks noChangeAspect="1"/>
          </p:cNvPicPr>
          <p:nvPr/>
        </p:nvPicPr>
        <p:blipFill>
          <a:blip r:embed="rId7"/>
          <a:stretch>
            <a:fillRect/>
          </a:stretch>
        </p:blipFill>
        <p:spPr>
          <a:xfrm>
            <a:off x="9248711" y="4155440"/>
            <a:ext cx="2404790" cy="2375534"/>
          </a:xfrm>
          <a:prstGeom prst="rect">
            <a:avLst/>
          </a:prstGeom>
        </p:spPr>
      </p:pic>
      <p:sp>
        <p:nvSpPr>
          <p:cNvPr id="16" name="Arrow: Right 15">
            <a:extLst>
              <a:ext uri="{FF2B5EF4-FFF2-40B4-BE49-F238E27FC236}">
                <a16:creationId xmlns:a16="http://schemas.microsoft.com/office/drawing/2014/main" id="{21DA15E6-22C9-9096-E0DD-B4F402AE47BC}"/>
              </a:ext>
            </a:extLst>
          </p:cNvPr>
          <p:cNvSpPr/>
          <p:nvPr/>
        </p:nvSpPr>
        <p:spPr>
          <a:xfrm>
            <a:off x="2847498" y="5018979"/>
            <a:ext cx="437936" cy="335280"/>
          </a:xfrm>
          <a:prstGeom prst="righ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1F208879-EBEF-4107-9AAD-BD07EFEE56F3}"/>
              </a:ext>
            </a:extLst>
          </p:cNvPr>
          <p:cNvSpPr/>
          <p:nvPr/>
        </p:nvSpPr>
        <p:spPr>
          <a:xfrm>
            <a:off x="8708147" y="3261360"/>
            <a:ext cx="437936" cy="335280"/>
          </a:xfrm>
          <a:prstGeom prst="righ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587C5D59-47D5-F320-75A6-5ABF676D65BD}"/>
              </a:ext>
            </a:extLst>
          </p:cNvPr>
          <p:cNvSpPr/>
          <p:nvPr/>
        </p:nvSpPr>
        <p:spPr>
          <a:xfrm>
            <a:off x="8708147" y="5175566"/>
            <a:ext cx="437936" cy="335280"/>
          </a:xfrm>
          <a:prstGeom prst="righ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4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2A35-F058-D1CE-45A3-E86D01817399}"/>
              </a:ext>
            </a:extLst>
          </p:cNvPr>
          <p:cNvSpPr>
            <a:spLocks noGrp="1"/>
          </p:cNvSpPr>
          <p:nvPr>
            <p:ph type="title"/>
          </p:nvPr>
        </p:nvSpPr>
        <p:spPr>
          <a:xfrm>
            <a:off x="2231136" y="416052"/>
            <a:ext cx="7729728" cy="1188720"/>
          </a:xfrm>
        </p:spPr>
        <p:txBody>
          <a:bodyPr/>
          <a:lstStyle/>
          <a:p>
            <a:r>
              <a:rPr lang="en-US" dirty="0"/>
              <a:t>Example</a:t>
            </a:r>
          </a:p>
        </p:txBody>
      </p:sp>
      <p:pic>
        <p:nvPicPr>
          <p:cNvPr id="5" name="Picture 4">
            <a:extLst>
              <a:ext uri="{FF2B5EF4-FFF2-40B4-BE49-F238E27FC236}">
                <a16:creationId xmlns:a16="http://schemas.microsoft.com/office/drawing/2014/main" id="{BF7A661D-1617-C244-76B8-F4AEA33A0AA4}"/>
              </a:ext>
            </a:extLst>
          </p:cNvPr>
          <p:cNvPicPr>
            <a:picLocks noChangeAspect="1"/>
          </p:cNvPicPr>
          <p:nvPr/>
        </p:nvPicPr>
        <p:blipFill>
          <a:blip r:embed="rId2"/>
          <a:stretch>
            <a:fillRect/>
          </a:stretch>
        </p:blipFill>
        <p:spPr>
          <a:xfrm>
            <a:off x="3709987" y="1838452"/>
            <a:ext cx="4772025" cy="4752975"/>
          </a:xfrm>
          <a:prstGeom prst="rect">
            <a:avLst/>
          </a:prstGeom>
        </p:spPr>
      </p:pic>
    </p:spTree>
    <p:extLst>
      <p:ext uri="{BB962C8B-B14F-4D97-AF65-F5344CB8AC3E}">
        <p14:creationId xmlns:p14="http://schemas.microsoft.com/office/powerpoint/2010/main" val="3257601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2A35-F058-D1CE-45A3-E86D01817399}"/>
              </a:ext>
            </a:extLst>
          </p:cNvPr>
          <p:cNvSpPr>
            <a:spLocks noGrp="1"/>
          </p:cNvSpPr>
          <p:nvPr>
            <p:ph type="title"/>
          </p:nvPr>
        </p:nvSpPr>
        <p:spPr>
          <a:xfrm>
            <a:off x="2231136" y="416052"/>
            <a:ext cx="7729728" cy="1188720"/>
          </a:xfrm>
        </p:spPr>
        <p:txBody>
          <a:bodyPr/>
          <a:lstStyle/>
          <a:p>
            <a:r>
              <a:rPr lang="en-US" dirty="0"/>
              <a:t>Example</a:t>
            </a:r>
          </a:p>
        </p:txBody>
      </p:sp>
      <p:pic>
        <p:nvPicPr>
          <p:cNvPr id="4" name="Picture 3">
            <a:extLst>
              <a:ext uri="{FF2B5EF4-FFF2-40B4-BE49-F238E27FC236}">
                <a16:creationId xmlns:a16="http://schemas.microsoft.com/office/drawing/2014/main" id="{7BF461A5-21EE-77BC-33AE-C32B7EB22002}"/>
              </a:ext>
            </a:extLst>
          </p:cNvPr>
          <p:cNvPicPr>
            <a:picLocks noChangeAspect="1"/>
          </p:cNvPicPr>
          <p:nvPr/>
        </p:nvPicPr>
        <p:blipFill>
          <a:blip r:embed="rId2"/>
          <a:stretch>
            <a:fillRect/>
          </a:stretch>
        </p:blipFill>
        <p:spPr>
          <a:xfrm>
            <a:off x="3709987" y="1838451"/>
            <a:ext cx="4772025" cy="4752975"/>
          </a:xfrm>
          <a:prstGeom prst="rect">
            <a:avLst/>
          </a:prstGeom>
        </p:spPr>
      </p:pic>
    </p:spTree>
    <p:extLst>
      <p:ext uri="{BB962C8B-B14F-4D97-AF65-F5344CB8AC3E}">
        <p14:creationId xmlns:p14="http://schemas.microsoft.com/office/powerpoint/2010/main" val="4020458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2A35-F058-D1CE-45A3-E86D01817399}"/>
              </a:ext>
            </a:extLst>
          </p:cNvPr>
          <p:cNvSpPr>
            <a:spLocks noGrp="1"/>
          </p:cNvSpPr>
          <p:nvPr>
            <p:ph type="title"/>
          </p:nvPr>
        </p:nvSpPr>
        <p:spPr>
          <a:xfrm>
            <a:off x="2231136" y="416052"/>
            <a:ext cx="7729728" cy="1188720"/>
          </a:xfrm>
        </p:spPr>
        <p:txBody>
          <a:bodyPr/>
          <a:lstStyle/>
          <a:p>
            <a:r>
              <a:rPr lang="en-US" dirty="0"/>
              <a:t>Example</a:t>
            </a:r>
          </a:p>
        </p:txBody>
      </p:sp>
      <p:pic>
        <p:nvPicPr>
          <p:cNvPr id="4" name="Picture 3">
            <a:extLst>
              <a:ext uri="{FF2B5EF4-FFF2-40B4-BE49-F238E27FC236}">
                <a16:creationId xmlns:a16="http://schemas.microsoft.com/office/drawing/2014/main" id="{6DEC0F9E-C17C-E539-63B3-981D8A971027}"/>
              </a:ext>
            </a:extLst>
          </p:cNvPr>
          <p:cNvPicPr>
            <a:picLocks noChangeAspect="1"/>
          </p:cNvPicPr>
          <p:nvPr/>
        </p:nvPicPr>
        <p:blipFill>
          <a:blip r:embed="rId2"/>
          <a:stretch>
            <a:fillRect/>
          </a:stretch>
        </p:blipFill>
        <p:spPr>
          <a:xfrm>
            <a:off x="3709987" y="1838452"/>
            <a:ext cx="4772025" cy="4752975"/>
          </a:xfrm>
          <a:prstGeom prst="rect">
            <a:avLst/>
          </a:prstGeom>
        </p:spPr>
      </p:pic>
    </p:spTree>
    <p:extLst>
      <p:ext uri="{BB962C8B-B14F-4D97-AF65-F5344CB8AC3E}">
        <p14:creationId xmlns:p14="http://schemas.microsoft.com/office/powerpoint/2010/main" val="2666036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2A35-F058-D1CE-45A3-E86D01817399}"/>
              </a:ext>
            </a:extLst>
          </p:cNvPr>
          <p:cNvSpPr>
            <a:spLocks noGrp="1"/>
          </p:cNvSpPr>
          <p:nvPr>
            <p:ph type="title"/>
          </p:nvPr>
        </p:nvSpPr>
        <p:spPr>
          <a:xfrm>
            <a:off x="2231136" y="416052"/>
            <a:ext cx="7729728" cy="1188720"/>
          </a:xfrm>
        </p:spPr>
        <p:txBody>
          <a:bodyPr/>
          <a:lstStyle/>
          <a:p>
            <a:r>
              <a:rPr lang="en-US" dirty="0"/>
              <a:t>Example</a:t>
            </a:r>
          </a:p>
        </p:txBody>
      </p:sp>
      <p:pic>
        <p:nvPicPr>
          <p:cNvPr id="4" name="Picture 3">
            <a:extLst>
              <a:ext uri="{FF2B5EF4-FFF2-40B4-BE49-F238E27FC236}">
                <a16:creationId xmlns:a16="http://schemas.microsoft.com/office/drawing/2014/main" id="{05BFFC50-BF8D-2598-519D-0041A33CCCB7}"/>
              </a:ext>
            </a:extLst>
          </p:cNvPr>
          <p:cNvPicPr>
            <a:picLocks noChangeAspect="1"/>
          </p:cNvPicPr>
          <p:nvPr/>
        </p:nvPicPr>
        <p:blipFill>
          <a:blip r:embed="rId2"/>
          <a:stretch>
            <a:fillRect/>
          </a:stretch>
        </p:blipFill>
        <p:spPr>
          <a:xfrm>
            <a:off x="3709986" y="1838452"/>
            <a:ext cx="4772025" cy="4752975"/>
          </a:xfrm>
          <a:prstGeom prst="rect">
            <a:avLst/>
          </a:prstGeom>
        </p:spPr>
      </p:pic>
    </p:spTree>
    <p:extLst>
      <p:ext uri="{BB962C8B-B14F-4D97-AF65-F5344CB8AC3E}">
        <p14:creationId xmlns:p14="http://schemas.microsoft.com/office/powerpoint/2010/main" val="4196484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F037-BC90-B7E3-15B4-874F429ACF68}"/>
              </a:ext>
            </a:extLst>
          </p:cNvPr>
          <p:cNvSpPr>
            <a:spLocks noGrp="1"/>
          </p:cNvSpPr>
          <p:nvPr>
            <p:ph type="title"/>
          </p:nvPr>
        </p:nvSpPr>
        <p:spPr>
          <a:xfrm>
            <a:off x="557959" y="477897"/>
            <a:ext cx="5538041" cy="1188720"/>
          </a:xfrm>
        </p:spPr>
        <p:txBody>
          <a:bodyPr/>
          <a:lstStyle/>
          <a:p>
            <a:r>
              <a:rPr lang="en-US" dirty="0"/>
              <a:t>The Rules</a:t>
            </a:r>
          </a:p>
        </p:txBody>
      </p:sp>
      <p:sp>
        <p:nvSpPr>
          <p:cNvPr id="3" name="Content Placeholder 2">
            <a:extLst>
              <a:ext uri="{FF2B5EF4-FFF2-40B4-BE49-F238E27FC236}">
                <a16:creationId xmlns:a16="http://schemas.microsoft.com/office/drawing/2014/main" id="{50D9534B-D373-F656-AD7C-14DD6153BD91}"/>
              </a:ext>
            </a:extLst>
          </p:cNvPr>
          <p:cNvSpPr>
            <a:spLocks noGrp="1"/>
          </p:cNvSpPr>
          <p:nvPr>
            <p:ph idx="1"/>
          </p:nvPr>
        </p:nvSpPr>
        <p:spPr>
          <a:xfrm>
            <a:off x="496605" y="2552893"/>
            <a:ext cx="5599396" cy="3101983"/>
          </a:xfrm>
        </p:spPr>
        <p:txBody>
          <a:bodyPr/>
          <a:lstStyle/>
          <a:p>
            <a:r>
              <a:rPr lang="en-US" dirty="0"/>
              <a:t>Merchant has some price </a:t>
            </a:r>
            <a:r>
              <a:rPr lang="en-US" i="1" dirty="0"/>
              <a:t>P </a:t>
            </a:r>
            <a:r>
              <a:rPr lang="en-US" dirty="0"/>
              <a:t>in mind that you don’t know.  </a:t>
            </a:r>
          </a:p>
          <a:p>
            <a:r>
              <a:rPr lang="en-US" dirty="0"/>
              <a:t>You’re given an interval that the price can be in.</a:t>
            </a:r>
          </a:p>
          <a:p>
            <a:r>
              <a:rPr lang="en-US" dirty="0"/>
              <a:t>You have 5 (?) chances to offer a price.</a:t>
            </a:r>
          </a:p>
          <a:p>
            <a:r>
              <a:rPr lang="en-US" dirty="0"/>
              <a:t>Merchant will accept the first price you offer that is at least </a:t>
            </a:r>
            <a:r>
              <a:rPr lang="en-US" i="1" dirty="0"/>
              <a:t>P.</a:t>
            </a:r>
            <a:br>
              <a:rPr lang="en-US" i="1" dirty="0"/>
            </a:br>
            <a:endParaRPr lang="en-US" i="1" dirty="0"/>
          </a:p>
        </p:txBody>
      </p:sp>
      <p:pic>
        <p:nvPicPr>
          <p:cNvPr id="5" name="Picture 4">
            <a:extLst>
              <a:ext uri="{FF2B5EF4-FFF2-40B4-BE49-F238E27FC236}">
                <a16:creationId xmlns:a16="http://schemas.microsoft.com/office/drawing/2014/main" id="{A06358FD-35AC-E972-EE88-7C5C0D4A19F2}"/>
              </a:ext>
            </a:extLst>
          </p:cNvPr>
          <p:cNvPicPr>
            <a:picLocks noChangeAspect="1"/>
          </p:cNvPicPr>
          <p:nvPr/>
        </p:nvPicPr>
        <p:blipFill>
          <a:blip r:embed="rId2"/>
          <a:stretch>
            <a:fillRect/>
          </a:stretch>
        </p:blipFill>
        <p:spPr>
          <a:xfrm>
            <a:off x="6394820" y="3429000"/>
            <a:ext cx="1609950" cy="2048161"/>
          </a:xfrm>
          <a:prstGeom prst="rect">
            <a:avLst/>
          </a:prstGeom>
        </p:spPr>
      </p:pic>
      <p:pic>
        <p:nvPicPr>
          <p:cNvPr id="7" name="Picture 6">
            <a:extLst>
              <a:ext uri="{FF2B5EF4-FFF2-40B4-BE49-F238E27FC236}">
                <a16:creationId xmlns:a16="http://schemas.microsoft.com/office/drawing/2014/main" id="{1E965654-E003-BFFB-D749-CEEF786CB025}"/>
              </a:ext>
            </a:extLst>
          </p:cNvPr>
          <p:cNvPicPr>
            <a:picLocks noChangeAspect="1"/>
          </p:cNvPicPr>
          <p:nvPr/>
        </p:nvPicPr>
        <p:blipFill>
          <a:blip r:embed="rId3"/>
          <a:stretch>
            <a:fillRect/>
          </a:stretch>
        </p:blipFill>
        <p:spPr>
          <a:xfrm>
            <a:off x="9591552" y="3842106"/>
            <a:ext cx="1752845" cy="1448002"/>
          </a:xfrm>
          <a:prstGeom prst="rect">
            <a:avLst/>
          </a:prstGeom>
        </p:spPr>
      </p:pic>
      <p:sp>
        <p:nvSpPr>
          <p:cNvPr id="8" name="Thought Bubble: Cloud 7">
            <a:extLst>
              <a:ext uri="{FF2B5EF4-FFF2-40B4-BE49-F238E27FC236}">
                <a16:creationId xmlns:a16="http://schemas.microsoft.com/office/drawing/2014/main" id="{C84DCB97-8F74-F32A-853F-87BFB40C8615}"/>
              </a:ext>
            </a:extLst>
          </p:cNvPr>
          <p:cNvSpPr/>
          <p:nvPr/>
        </p:nvSpPr>
        <p:spPr>
          <a:xfrm>
            <a:off x="9960864" y="2278329"/>
            <a:ext cx="1752845" cy="1188720"/>
          </a:xfrm>
          <a:prstGeom prst="cloud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dirty="0"/>
              <a:t>$42</a:t>
            </a:r>
          </a:p>
        </p:txBody>
      </p:sp>
      <p:sp>
        <p:nvSpPr>
          <p:cNvPr id="9" name="TextBox 8">
            <a:extLst>
              <a:ext uri="{FF2B5EF4-FFF2-40B4-BE49-F238E27FC236}">
                <a16:creationId xmlns:a16="http://schemas.microsoft.com/office/drawing/2014/main" id="{1D812D55-E1C5-7261-59CF-A13B8501335B}"/>
              </a:ext>
            </a:extLst>
          </p:cNvPr>
          <p:cNvSpPr txBox="1"/>
          <p:nvPr/>
        </p:nvSpPr>
        <p:spPr>
          <a:xfrm>
            <a:off x="7920247" y="5665165"/>
            <a:ext cx="1886029" cy="584775"/>
          </a:xfrm>
          <a:prstGeom prst="rect">
            <a:avLst/>
          </a:prstGeom>
          <a:noFill/>
        </p:spPr>
        <p:txBody>
          <a:bodyPr wrap="none" rtlCol="0">
            <a:spAutoFit/>
          </a:bodyPr>
          <a:lstStyle/>
          <a:p>
            <a:r>
              <a:rPr lang="en-US" sz="3200" dirty="0"/>
              <a:t>[$0, $100]</a:t>
            </a:r>
          </a:p>
        </p:txBody>
      </p:sp>
      <p:sp>
        <p:nvSpPr>
          <p:cNvPr id="11" name="Heart 10">
            <a:extLst>
              <a:ext uri="{FF2B5EF4-FFF2-40B4-BE49-F238E27FC236}">
                <a16:creationId xmlns:a16="http://schemas.microsoft.com/office/drawing/2014/main" id="{83DDACC6-7E76-593C-C667-B6C22626A3B2}"/>
              </a:ext>
            </a:extLst>
          </p:cNvPr>
          <p:cNvSpPr/>
          <p:nvPr/>
        </p:nvSpPr>
        <p:spPr>
          <a:xfrm>
            <a:off x="6821088" y="749587"/>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a:extLst>
              <a:ext uri="{FF2B5EF4-FFF2-40B4-BE49-F238E27FC236}">
                <a16:creationId xmlns:a16="http://schemas.microsoft.com/office/drawing/2014/main" id="{DFA9492F-1641-7869-3064-A4E7D47AA47D}"/>
              </a:ext>
            </a:extLst>
          </p:cNvPr>
          <p:cNvSpPr/>
          <p:nvPr/>
        </p:nvSpPr>
        <p:spPr>
          <a:xfrm>
            <a:off x="7735081" y="749587"/>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a:extLst>
              <a:ext uri="{FF2B5EF4-FFF2-40B4-BE49-F238E27FC236}">
                <a16:creationId xmlns:a16="http://schemas.microsoft.com/office/drawing/2014/main" id="{6FA68E34-7643-603F-795D-982566B78BBE}"/>
              </a:ext>
            </a:extLst>
          </p:cNvPr>
          <p:cNvSpPr/>
          <p:nvPr/>
        </p:nvSpPr>
        <p:spPr>
          <a:xfrm>
            <a:off x="8649074" y="756719"/>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a:extLst>
              <a:ext uri="{FF2B5EF4-FFF2-40B4-BE49-F238E27FC236}">
                <a16:creationId xmlns:a16="http://schemas.microsoft.com/office/drawing/2014/main" id="{DEDC5235-A9EA-CFC1-5533-C773910611BF}"/>
              </a:ext>
            </a:extLst>
          </p:cNvPr>
          <p:cNvSpPr/>
          <p:nvPr/>
        </p:nvSpPr>
        <p:spPr>
          <a:xfrm>
            <a:off x="9563067" y="763675"/>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a:extLst>
              <a:ext uri="{FF2B5EF4-FFF2-40B4-BE49-F238E27FC236}">
                <a16:creationId xmlns:a16="http://schemas.microsoft.com/office/drawing/2014/main" id="{EB181E35-0D1B-3856-0162-7D3E8BC25628}"/>
              </a:ext>
            </a:extLst>
          </p:cNvPr>
          <p:cNvSpPr/>
          <p:nvPr/>
        </p:nvSpPr>
        <p:spPr>
          <a:xfrm>
            <a:off x="10477060" y="763675"/>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40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animBg="1"/>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2A35-F058-D1CE-45A3-E86D01817399}"/>
              </a:ext>
            </a:extLst>
          </p:cNvPr>
          <p:cNvSpPr>
            <a:spLocks noGrp="1"/>
          </p:cNvSpPr>
          <p:nvPr>
            <p:ph type="title"/>
          </p:nvPr>
        </p:nvSpPr>
        <p:spPr>
          <a:xfrm>
            <a:off x="2231136" y="416052"/>
            <a:ext cx="7729728" cy="1188720"/>
          </a:xfrm>
        </p:spPr>
        <p:txBody>
          <a:bodyPr/>
          <a:lstStyle/>
          <a:p>
            <a:r>
              <a:rPr lang="en-US" dirty="0"/>
              <a:t>Example</a:t>
            </a:r>
          </a:p>
        </p:txBody>
      </p:sp>
      <p:pic>
        <p:nvPicPr>
          <p:cNvPr id="7" name="Picture 6">
            <a:extLst>
              <a:ext uri="{FF2B5EF4-FFF2-40B4-BE49-F238E27FC236}">
                <a16:creationId xmlns:a16="http://schemas.microsoft.com/office/drawing/2014/main" id="{7E659815-0CF5-AB8E-552C-306C65ECE822}"/>
              </a:ext>
            </a:extLst>
          </p:cNvPr>
          <p:cNvPicPr>
            <a:picLocks noChangeAspect="1"/>
          </p:cNvPicPr>
          <p:nvPr/>
        </p:nvPicPr>
        <p:blipFill>
          <a:blip r:embed="rId2"/>
          <a:stretch>
            <a:fillRect/>
          </a:stretch>
        </p:blipFill>
        <p:spPr>
          <a:xfrm>
            <a:off x="3709985" y="1838450"/>
            <a:ext cx="4772025" cy="4752975"/>
          </a:xfrm>
          <a:prstGeom prst="rect">
            <a:avLst/>
          </a:prstGeom>
        </p:spPr>
      </p:pic>
      <p:pic>
        <p:nvPicPr>
          <p:cNvPr id="5" name="Picture 4">
            <a:extLst>
              <a:ext uri="{FF2B5EF4-FFF2-40B4-BE49-F238E27FC236}">
                <a16:creationId xmlns:a16="http://schemas.microsoft.com/office/drawing/2014/main" id="{A2DCE078-5A0C-E12C-77E2-4F9FF06D37A1}"/>
              </a:ext>
            </a:extLst>
          </p:cNvPr>
          <p:cNvPicPr>
            <a:picLocks noChangeAspect="1"/>
          </p:cNvPicPr>
          <p:nvPr/>
        </p:nvPicPr>
        <p:blipFill>
          <a:blip r:embed="rId3"/>
          <a:stretch>
            <a:fillRect/>
          </a:stretch>
        </p:blipFill>
        <p:spPr>
          <a:xfrm>
            <a:off x="3709986" y="1838451"/>
            <a:ext cx="4772025" cy="4752975"/>
          </a:xfrm>
          <a:prstGeom prst="rect">
            <a:avLst/>
          </a:prstGeom>
        </p:spPr>
      </p:pic>
    </p:spTree>
    <p:extLst>
      <p:ext uri="{BB962C8B-B14F-4D97-AF65-F5344CB8AC3E}">
        <p14:creationId xmlns:p14="http://schemas.microsoft.com/office/powerpoint/2010/main" val="3387332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2A35-F058-D1CE-45A3-E86D01817399}"/>
              </a:ext>
            </a:extLst>
          </p:cNvPr>
          <p:cNvSpPr>
            <a:spLocks noGrp="1"/>
          </p:cNvSpPr>
          <p:nvPr>
            <p:ph type="title"/>
          </p:nvPr>
        </p:nvSpPr>
        <p:spPr>
          <a:xfrm>
            <a:off x="2231136" y="416052"/>
            <a:ext cx="7729728" cy="1188720"/>
          </a:xfrm>
        </p:spPr>
        <p:txBody>
          <a:bodyPr/>
          <a:lstStyle/>
          <a:p>
            <a:r>
              <a:rPr lang="en-US" dirty="0"/>
              <a:t>Example</a:t>
            </a:r>
          </a:p>
        </p:txBody>
      </p:sp>
      <p:pic>
        <p:nvPicPr>
          <p:cNvPr id="7" name="Picture 6">
            <a:extLst>
              <a:ext uri="{FF2B5EF4-FFF2-40B4-BE49-F238E27FC236}">
                <a16:creationId xmlns:a16="http://schemas.microsoft.com/office/drawing/2014/main" id="{7E659815-0CF5-AB8E-552C-306C65ECE822}"/>
              </a:ext>
            </a:extLst>
          </p:cNvPr>
          <p:cNvPicPr>
            <a:picLocks noChangeAspect="1"/>
          </p:cNvPicPr>
          <p:nvPr/>
        </p:nvPicPr>
        <p:blipFill>
          <a:blip r:embed="rId2"/>
          <a:stretch>
            <a:fillRect/>
          </a:stretch>
        </p:blipFill>
        <p:spPr>
          <a:xfrm>
            <a:off x="3709985" y="1838450"/>
            <a:ext cx="4772025" cy="4752975"/>
          </a:xfrm>
          <a:prstGeom prst="rect">
            <a:avLst/>
          </a:prstGeom>
        </p:spPr>
      </p:pic>
      <p:pic>
        <p:nvPicPr>
          <p:cNvPr id="4" name="Picture 3">
            <a:extLst>
              <a:ext uri="{FF2B5EF4-FFF2-40B4-BE49-F238E27FC236}">
                <a16:creationId xmlns:a16="http://schemas.microsoft.com/office/drawing/2014/main" id="{4CD6825E-6B49-0FF8-584C-C197D7F823AA}"/>
              </a:ext>
            </a:extLst>
          </p:cNvPr>
          <p:cNvPicPr>
            <a:picLocks noChangeAspect="1"/>
          </p:cNvPicPr>
          <p:nvPr/>
        </p:nvPicPr>
        <p:blipFill>
          <a:blip r:embed="rId2"/>
          <a:stretch>
            <a:fillRect/>
          </a:stretch>
        </p:blipFill>
        <p:spPr>
          <a:xfrm>
            <a:off x="3709985" y="1838449"/>
            <a:ext cx="4772025" cy="4752975"/>
          </a:xfrm>
          <a:prstGeom prst="rect">
            <a:avLst/>
          </a:prstGeom>
        </p:spPr>
      </p:pic>
    </p:spTree>
    <p:extLst>
      <p:ext uri="{BB962C8B-B14F-4D97-AF65-F5344CB8AC3E}">
        <p14:creationId xmlns:p14="http://schemas.microsoft.com/office/powerpoint/2010/main" val="651188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2A35-F058-D1CE-45A3-E86D01817399}"/>
              </a:ext>
            </a:extLst>
          </p:cNvPr>
          <p:cNvSpPr>
            <a:spLocks noGrp="1"/>
          </p:cNvSpPr>
          <p:nvPr>
            <p:ph type="title"/>
          </p:nvPr>
        </p:nvSpPr>
        <p:spPr>
          <a:xfrm>
            <a:off x="2231136" y="416052"/>
            <a:ext cx="7729728" cy="1188720"/>
          </a:xfrm>
        </p:spPr>
        <p:txBody>
          <a:bodyPr/>
          <a:lstStyle/>
          <a:p>
            <a:r>
              <a:rPr lang="en-US" dirty="0"/>
              <a:t>Example</a:t>
            </a:r>
          </a:p>
        </p:txBody>
      </p:sp>
      <p:pic>
        <p:nvPicPr>
          <p:cNvPr id="7" name="Picture 6">
            <a:extLst>
              <a:ext uri="{FF2B5EF4-FFF2-40B4-BE49-F238E27FC236}">
                <a16:creationId xmlns:a16="http://schemas.microsoft.com/office/drawing/2014/main" id="{7E659815-0CF5-AB8E-552C-306C65ECE822}"/>
              </a:ext>
            </a:extLst>
          </p:cNvPr>
          <p:cNvPicPr>
            <a:picLocks noChangeAspect="1"/>
          </p:cNvPicPr>
          <p:nvPr/>
        </p:nvPicPr>
        <p:blipFill>
          <a:blip r:embed="rId2"/>
          <a:stretch>
            <a:fillRect/>
          </a:stretch>
        </p:blipFill>
        <p:spPr>
          <a:xfrm>
            <a:off x="3709985" y="1838450"/>
            <a:ext cx="4772025" cy="4752975"/>
          </a:xfrm>
          <a:prstGeom prst="rect">
            <a:avLst/>
          </a:prstGeom>
        </p:spPr>
      </p:pic>
      <p:pic>
        <p:nvPicPr>
          <p:cNvPr id="5" name="Picture 4">
            <a:extLst>
              <a:ext uri="{FF2B5EF4-FFF2-40B4-BE49-F238E27FC236}">
                <a16:creationId xmlns:a16="http://schemas.microsoft.com/office/drawing/2014/main" id="{95A86A7F-4F6A-7246-12AB-D3F73673BCB8}"/>
              </a:ext>
            </a:extLst>
          </p:cNvPr>
          <p:cNvPicPr>
            <a:picLocks noChangeAspect="1"/>
          </p:cNvPicPr>
          <p:nvPr/>
        </p:nvPicPr>
        <p:blipFill>
          <a:blip r:embed="rId3"/>
          <a:stretch>
            <a:fillRect/>
          </a:stretch>
        </p:blipFill>
        <p:spPr>
          <a:xfrm>
            <a:off x="3709984" y="1838448"/>
            <a:ext cx="4772025" cy="4752975"/>
          </a:xfrm>
          <a:prstGeom prst="rect">
            <a:avLst/>
          </a:prstGeom>
        </p:spPr>
      </p:pic>
    </p:spTree>
    <p:extLst>
      <p:ext uri="{BB962C8B-B14F-4D97-AF65-F5344CB8AC3E}">
        <p14:creationId xmlns:p14="http://schemas.microsoft.com/office/powerpoint/2010/main" val="1788966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2A35-F058-D1CE-45A3-E86D01817399}"/>
              </a:ext>
            </a:extLst>
          </p:cNvPr>
          <p:cNvSpPr>
            <a:spLocks noGrp="1"/>
          </p:cNvSpPr>
          <p:nvPr>
            <p:ph type="title"/>
          </p:nvPr>
        </p:nvSpPr>
        <p:spPr>
          <a:xfrm>
            <a:off x="2231136" y="416052"/>
            <a:ext cx="7729728" cy="1188720"/>
          </a:xfrm>
        </p:spPr>
        <p:txBody>
          <a:bodyPr/>
          <a:lstStyle/>
          <a:p>
            <a:r>
              <a:rPr lang="en-US" dirty="0"/>
              <a:t>Example</a:t>
            </a:r>
          </a:p>
        </p:txBody>
      </p:sp>
      <p:pic>
        <p:nvPicPr>
          <p:cNvPr id="7" name="Picture 6">
            <a:extLst>
              <a:ext uri="{FF2B5EF4-FFF2-40B4-BE49-F238E27FC236}">
                <a16:creationId xmlns:a16="http://schemas.microsoft.com/office/drawing/2014/main" id="{7E659815-0CF5-AB8E-552C-306C65ECE822}"/>
              </a:ext>
            </a:extLst>
          </p:cNvPr>
          <p:cNvPicPr>
            <a:picLocks noChangeAspect="1"/>
          </p:cNvPicPr>
          <p:nvPr/>
        </p:nvPicPr>
        <p:blipFill>
          <a:blip r:embed="rId2"/>
          <a:stretch>
            <a:fillRect/>
          </a:stretch>
        </p:blipFill>
        <p:spPr>
          <a:xfrm>
            <a:off x="3709985" y="1838450"/>
            <a:ext cx="4772025" cy="4752975"/>
          </a:xfrm>
          <a:prstGeom prst="rect">
            <a:avLst/>
          </a:prstGeom>
        </p:spPr>
      </p:pic>
      <p:pic>
        <p:nvPicPr>
          <p:cNvPr id="4" name="Picture 3">
            <a:extLst>
              <a:ext uri="{FF2B5EF4-FFF2-40B4-BE49-F238E27FC236}">
                <a16:creationId xmlns:a16="http://schemas.microsoft.com/office/drawing/2014/main" id="{E782CADC-0ED3-8359-EF8F-A1A41A817064}"/>
              </a:ext>
            </a:extLst>
          </p:cNvPr>
          <p:cNvPicPr>
            <a:picLocks noChangeAspect="1"/>
          </p:cNvPicPr>
          <p:nvPr/>
        </p:nvPicPr>
        <p:blipFill>
          <a:blip r:embed="rId3"/>
          <a:stretch>
            <a:fillRect/>
          </a:stretch>
        </p:blipFill>
        <p:spPr>
          <a:xfrm>
            <a:off x="3709983" y="1838448"/>
            <a:ext cx="4772025" cy="4752975"/>
          </a:xfrm>
          <a:prstGeom prst="rect">
            <a:avLst/>
          </a:prstGeom>
        </p:spPr>
      </p:pic>
    </p:spTree>
    <p:extLst>
      <p:ext uri="{BB962C8B-B14F-4D97-AF65-F5344CB8AC3E}">
        <p14:creationId xmlns:p14="http://schemas.microsoft.com/office/powerpoint/2010/main" val="2409253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2A35-F058-D1CE-45A3-E86D01817399}"/>
              </a:ext>
            </a:extLst>
          </p:cNvPr>
          <p:cNvSpPr>
            <a:spLocks noGrp="1"/>
          </p:cNvSpPr>
          <p:nvPr>
            <p:ph type="title"/>
          </p:nvPr>
        </p:nvSpPr>
        <p:spPr>
          <a:xfrm>
            <a:off x="2231136" y="416052"/>
            <a:ext cx="7729728" cy="1188720"/>
          </a:xfrm>
        </p:spPr>
        <p:txBody>
          <a:bodyPr/>
          <a:lstStyle/>
          <a:p>
            <a:r>
              <a:rPr lang="en-US" dirty="0"/>
              <a:t>Example</a:t>
            </a:r>
          </a:p>
        </p:txBody>
      </p:sp>
      <p:pic>
        <p:nvPicPr>
          <p:cNvPr id="7" name="Picture 6">
            <a:extLst>
              <a:ext uri="{FF2B5EF4-FFF2-40B4-BE49-F238E27FC236}">
                <a16:creationId xmlns:a16="http://schemas.microsoft.com/office/drawing/2014/main" id="{7E659815-0CF5-AB8E-552C-306C65ECE822}"/>
              </a:ext>
            </a:extLst>
          </p:cNvPr>
          <p:cNvPicPr>
            <a:picLocks noChangeAspect="1"/>
          </p:cNvPicPr>
          <p:nvPr/>
        </p:nvPicPr>
        <p:blipFill>
          <a:blip r:embed="rId2"/>
          <a:stretch>
            <a:fillRect/>
          </a:stretch>
        </p:blipFill>
        <p:spPr>
          <a:xfrm>
            <a:off x="3709985" y="1838450"/>
            <a:ext cx="4772025" cy="4752975"/>
          </a:xfrm>
          <a:prstGeom prst="rect">
            <a:avLst/>
          </a:prstGeom>
        </p:spPr>
      </p:pic>
      <p:pic>
        <p:nvPicPr>
          <p:cNvPr id="5" name="Picture 4">
            <a:extLst>
              <a:ext uri="{FF2B5EF4-FFF2-40B4-BE49-F238E27FC236}">
                <a16:creationId xmlns:a16="http://schemas.microsoft.com/office/drawing/2014/main" id="{A59B01B3-9C6F-60E9-4E21-561CFF49CECD}"/>
              </a:ext>
            </a:extLst>
          </p:cNvPr>
          <p:cNvPicPr>
            <a:picLocks noChangeAspect="1"/>
          </p:cNvPicPr>
          <p:nvPr/>
        </p:nvPicPr>
        <p:blipFill>
          <a:blip r:embed="rId3"/>
          <a:stretch>
            <a:fillRect/>
          </a:stretch>
        </p:blipFill>
        <p:spPr>
          <a:xfrm>
            <a:off x="3709983" y="1838448"/>
            <a:ext cx="4772025" cy="4752975"/>
          </a:xfrm>
          <a:prstGeom prst="rect">
            <a:avLst/>
          </a:prstGeom>
        </p:spPr>
      </p:pic>
    </p:spTree>
    <p:extLst>
      <p:ext uri="{BB962C8B-B14F-4D97-AF65-F5344CB8AC3E}">
        <p14:creationId xmlns:p14="http://schemas.microsoft.com/office/powerpoint/2010/main" val="1940320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2A35-F058-D1CE-45A3-E86D01817399}"/>
              </a:ext>
            </a:extLst>
          </p:cNvPr>
          <p:cNvSpPr>
            <a:spLocks noGrp="1"/>
          </p:cNvSpPr>
          <p:nvPr>
            <p:ph type="title"/>
          </p:nvPr>
        </p:nvSpPr>
        <p:spPr>
          <a:xfrm>
            <a:off x="2231136" y="416052"/>
            <a:ext cx="7729728" cy="1188720"/>
          </a:xfrm>
        </p:spPr>
        <p:txBody>
          <a:bodyPr/>
          <a:lstStyle/>
          <a:p>
            <a:r>
              <a:rPr lang="en-US" dirty="0"/>
              <a:t>Example</a:t>
            </a:r>
          </a:p>
        </p:txBody>
      </p:sp>
      <p:pic>
        <p:nvPicPr>
          <p:cNvPr id="7" name="Picture 6">
            <a:extLst>
              <a:ext uri="{FF2B5EF4-FFF2-40B4-BE49-F238E27FC236}">
                <a16:creationId xmlns:a16="http://schemas.microsoft.com/office/drawing/2014/main" id="{7E659815-0CF5-AB8E-552C-306C65ECE822}"/>
              </a:ext>
            </a:extLst>
          </p:cNvPr>
          <p:cNvPicPr>
            <a:picLocks noChangeAspect="1"/>
          </p:cNvPicPr>
          <p:nvPr/>
        </p:nvPicPr>
        <p:blipFill>
          <a:blip r:embed="rId2"/>
          <a:stretch>
            <a:fillRect/>
          </a:stretch>
        </p:blipFill>
        <p:spPr>
          <a:xfrm>
            <a:off x="3709985" y="1838450"/>
            <a:ext cx="4772025" cy="4752975"/>
          </a:xfrm>
          <a:prstGeom prst="rect">
            <a:avLst/>
          </a:prstGeom>
        </p:spPr>
      </p:pic>
      <p:pic>
        <p:nvPicPr>
          <p:cNvPr id="4" name="Picture 3">
            <a:extLst>
              <a:ext uri="{FF2B5EF4-FFF2-40B4-BE49-F238E27FC236}">
                <a16:creationId xmlns:a16="http://schemas.microsoft.com/office/drawing/2014/main" id="{025F840E-C51F-D239-84B4-F07D53757B64}"/>
              </a:ext>
            </a:extLst>
          </p:cNvPr>
          <p:cNvPicPr>
            <a:picLocks noChangeAspect="1"/>
          </p:cNvPicPr>
          <p:nvPr/>
        </p:nvPicPr>
        <p:blipFill>
          <a:blip r:embed="rId3"/>
          <a:stretch>
            <a:fillRect/>
          </a:stretch>
        </p:blipFill>
        <p:spPr>
          <a:xfrm>
            <a:off x="3709983" y="1838446"/>
            <a:ext cx="4772025" cy="4752975"/>
          </a:xfrm>
          <a:prstGeom prst="rect">
            <a:avLst/>
          </a:prstGeom>
        </p:spPr>
      </p:pic>
    </p:spTree>
    <p:extLst>
      <p:ext uri="{BB962C8B-B14F-4D97-AF65-F5344CB8AC3E}">
        <p14:creationId xmlns:p14="http://schemas.microsoft.com/office/powerpoint/2010/main" val="841021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2A35-F058-D1CE-45A3-E86D01817399}"/>
              </a:ext>
            </a:extLst>
          </p:cNvPr>
          <p:cNvSpPr>
            <a:spLocks noGrp="1"/>
          </p:cNvSpPr>
          <p:nvPr>
            <p:ph type="title"/>
          </p:nvPr>
        </p:nvSpPr>
        <p:spPr>
          <a:xfrm>
            <a:off x="2231136" y="416052"/>
            <a:ext cx="7729728" cy="1188720"/>
          </a:xfrm>
        </p:spPr>
        <p:txBody>
          <a:bodyPr/>
          <a:lstStyle/>
          <a:p>
            <a:r>
              <a:rPr lang="en-US" dirty="0"/>
              <a:t>Example</a:t>
            </a:r>
          </a:p>
        </p:txBody>
      </p:sp>
      <p:pic>
        <p:nvPicPr>
          <p:cNvPr id="7" name="Picture 6">
            <a:extLst>
              <a:ext uri="{FF2B5EF4-FFF2-40B4-BE49-F238E27FC236}">
                <a16:creationId xmlns:a16="http://schemas.microsoft.com/office/drawing/2014/main" id="{7E659815-0CF5-AB8E-552C-306C65ECE822}"/>
              </a:ext>
            </a:extLst>
          </p:cNvPr>
          <p:cNvPicPr>
            <a:picLocks noChangeAspect="1"/>
          </p:cNvPicPr>
          <p:nvPr/>
        </p:nvPicPr>
        <p:blipFill>
          <a:blip r:embed="rId2"/>
          <a:stretch>
            <a:fillRect/>
          </a:stretch>
        </p:blipFill>
        <p:spPr>
          <a:xfrm>
            <a:off x="3709985" y="1838450"/>
            <a:ext cx="4772025" cy="4752975"/>
          </a:xfrm>
          <a:prstGeom prst="rect">
            <a:avLst/>
          </a:prstGeom>
        </p:spPr>
      </p:pic>
      <p:pic>
        <p:nvPicPr>
          <p:cNvPr id="5" name="Picture 4">
            <a:extLst>
              <a:ext uri="{FF2B5EF4-FFF2-40B4-BE49-F238E27FC236}">
                <a16:creationId xmlns:a16="http://schemas.microsoft.com/office/drawing/2014/main" id="{449CAD7A-F061-75B8-92B4-CFF430CE694B}"/>
              </a:ext>
            </a:extLst>
          </p:cNvPr>
          <p:cNvPicPr>
            <a:picLocks noChangeAspect="1"/>
          </p:cNvPicPr>
          <p:nvPr/>
        </p:nvPicPr>
        <p:blipFill>
          <a:blip r:embed="rId3"/>
          <a:stretch>
            <a:fillRect/>
          </a:stretch>
        </p:blipFill>
        <p:spPr>
          <a:xfrm>
            <a:off x="3709983" y="1838446"/>
            <a:ext cx="4772025" cy="4752975"/>
          </a:xfrm>
          <a:prstGeom prst="rect">
            <a:avLst/>
          </a:prstGeom>
        </p:spPr>
      </p:pic>
    </p:spTree>
    <p:extLst>
      <p:ext uri="{BB962C8B-B14F-4D97-AF65-F5344CB8AC3E}">
        <p14:creationId xmlns:p14="http://schemas.microsoft.com/office/powerpoint/2010/main" val="546458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536B-60AF-1379-1FFD-FFC6D7346BD5}"/>
              </a:ext>
            </a:extLst>
          </p:cNvPr>
          <p:cNvSpPr>
            <a:spLocks noGrp="1"/>
          </p:cNvSpPr>
          <p:nvPr>
            <p:ph type="title"/>
          </p:nvPr>
        </p:nvSpPr>
        <p:spPr>
          <a:xfrm>
            <a:off x="2231136" y="324612"/>
            <a:ext cx="7729728" cy="1188720"/>
          </a:xfrm>
        </p:spPr>
        <p:txBody>
          <a:bodyPr/>
          <a:lstStyle/>
          <a:p>
            <a:r>
              <a:rPr lang="en-US" dirty="0"/>
              <a:t>The Math Question</a:t>
            </a:r>
          </a:p>
        </p:txBody>
      </p:sp>
      <p:pic>
        <p:nvPicPr>
          <p:cNvPr id="10" name="Picture 9">
            <a:extLst>
              <a:ext uri="{FF2B5EF4-FFF2-40B4-BE49-F238E27FC236}">
                <a16:creationId xmlns:a16="http://schemas.microsoft.com/office/drawing/2014/main" id="{97951903-E23E-E493-F6EF-F09C2B292326}"/>
              </a:ext>
            </a:extLst>
          </p:cNvPr>
          <p:cNvPicPr>
            <a:picLocks noChangeAspect="1"/>
          </p:cNvPicPr>
          <p:nvPr/>
        </p:nvPicPr>
        <p:blipFill>
          <a:blip r:embed="rId2"/>
          <a:stretch>
            <a:fillRect/>
          </a:stretch>
        </p:blipFill>
        <p:spPr>
          <a:xfrm>
            <a:off x="2669492" y="3158236"/>
            <a:ext cx="2591811" cy="2572001"/>
          </a:xfrm>
          <a:prstGeom prst="rect">
            <a:avLst/>
          </a:prstGeom>
        </p:spPr>
      </p:pic>
      <p:sp>
        <p:nvSpPr>
          <p:cNvPr id="3" name="Content Placeholder 2">
            <a:extLst>
              <a:ext uri="{FF2B5EF4-FFF2-40B4-BE49-F238E27FC236}">
                <a16:creationId xmlns:a16="http://schemas.microsoft.com/office/drawing/2014/main" id="{F6CEDE23-1698-E790-1D8C-CBEE17745EE9}"/>
              </a:ext>
            </a:extLst>
          </p:cNvPr>
          <p:cNvSpPr>
            <a:spLocks noGrp="1"/>
          </p:cNvSpPr>
          <p:nvPr>
            <p:ph idx="1"/>
          </p:nvPr>
        </p:nvSpPr>
        <p:spPr>
          <a:xfrm>
            <a:off x="2231136" y="1764284"/>
            <a:ext cx="7729728" cy="3101983"/>
          </a:xfrm>
        </p:spPr>
        <p:txBody>
          <a:bodyPr>
            <a:normAutofit/>
          </a:bodyPr>
          <a:lstStyle/>
          <a:p>
            <a:pPr marL="0" indent="0">
              <a:buNone/>
            </a:pPr>
            <a:r>
              <a:rPr lang="en-US" sz="2400" dirty="0"/>
              <a:t>What is the least number of water sources you need to place into an </a:t>
            </a:r>
            <a:r>
              <a:rPr lang="en-US" sz="2400" dirty="0">
                <a:latin typeface="Cambria Math" panose="02040503050406030204" pitchFamily="18" charset="0"/>
                <a:ea typeface="Cambria Math" panose="02040503050406030204" pitchFamily="18" charset="0"/>
              </a:rPr>
              <a:t>n x n</a:t>
            </a:r>
            <a:r>
              <a:rPr lang="en-US" sz="2400" dirty="0"/>
              <a:t> grid so that the entire grid becomes all water sources?</a:t>
            </a:r>
          </a:p>
        </p:txBody>
      </p:sp>
      <p:pic>
        <p:nvPicPr>
          <p:cNvPr id="5" name="Picture 4">
            <a:extLst>
              <a:ext uri="{FF2B5EF4-FFF2-40B4-BE49-F238E27FC236}">
                <a16:creationId xmlns:a16="http://schemas.microsoft.com/office/drawing/2014/main" id="{CAC976A5-2670-110E-8E1E-8ABCE3FEBB7F}"/>
              </a:ext>
            </a:extLst>
          </p:cNvPr>
          <p:cNvPicPr>
            <a:picLocks noChangeAspect="1"/>
          </p:cNvPicPr>
          <p:nvPr/>
        </p:nvPicPr>
        <p:blipFill>
          <a:blip r:embed="rId3"/>
          <a:stretch>
            <a:fillRect/>
          </a:stretch>
        </p:blipFill>
        <p:spPr>
          <a:xfrm>
            <a:off x="2651759" y="3158238"/>
            <a:ext cx="2591811" cy="2572001"/>
          </a:xfrm>
          <a:prstGeom prst="rect">
            <a:avLst/>
          </a:prstGeom>
        </p:spPr>
      </p:pic>
      <p:pic>
        <p:nvPicPr>
          <p:cNvPr id="7" name="Picture 6">
            <a:extLst>
              <a:ext uri="{FF2B5EF4-FFF2-40B4-BE49-F238E27FC236}">
                <a16:creationId xmlns:a16="http://schemas.microsoft.com/office/drawing/2014/main" id="{F2547441-587F-A068-DD86-C531A9309168}"/>
              </a:ext>
            </a:extLst>
          </p:cNvPr>
          <p:cNvPicPr>
            <a:picLocks noChangeAspect="1"/>
          </p:cNvPicPr>
          <p:nvPr/>
        </p:nvPicPr>
        <p:blipFill>
          <a:blip r:embed="rId4"/>
          <a:stretch>
            <a:fillRect/>
          </a:stretch>
        </p:blipFill>
        <p:spPr>
          <a:xfrm>
            <a:off x="7243530" y="3158236"/>
            <a:ext cx="2591811" cy="2572001"/>
          </a:xfrm>
          <a:prstGeom prst="rect">
            <a:avLst/>
          </a:prstGeom>
        </p:spPr>
      </p:pic>
      <p:sp>
        <p:nvSpPr>
          <p:cNvPr id="8" name="Arrow: Right 7">
            <a:extLst>
              <a:ext uri="{FF2B5EF4-FFF2-40B4-BE49-F238E27FC236}">
                <a16:creationId xmlns:a16="http://schemas.microsoft.com/office/drawing/2014/main" id="{56999D42-E580-E3D0-F470-1678E597C3C6}"/>
              </a:ext>
            </a:extLst>
          </p:cNvPr>
          <p:cNvSpPr/>
          <p:nvPr/>
        </p:nvSpPr>
        <p:spPr>
          <a:xfrm>
            <a:off x="5699313" y="4088605"/>
            <a:ext cx="1088474" cy="711261"/>
          </a:xfrm>
          <a:prstGeom prst="righ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AE75C51-FBF3-B340-9516-DABA5C5BA99E}"/>
              </a:ext>
            </a:extLst>
          </p:cNvPr>
          <p:cNvSpPr txBox="1"/>
          <p:nvPr/>
        </p:nvSpPr>
        <p:spPr>
          <a:xfrm>
            <a:off x="3477558" y="5948613"/>
            <a:ext cx="5236883" cy="584775"/>
          </a:xfrm>
          <a:prstGeom prst="rect">
            <a:avLst/>
          </a:prstGeom>
          <a:noFill/>
        </p:spPr>
        <p:txBody>
          <a:bodyPr wrap="none" rtlCol="0">
            <a:spAutoFit/>
          </a:bodyPr>
          <a:lstStyle/>
          <a:p>
            <a:r>
              <a:rPr lang="en-US" sz="3200" b="1" dirty="0"/>
              <a:t>Theorem:  </a:t>
            </a:r>
            <a:r>
              <a:rPr lang="en-US" sz="3200" dirty="0">
                <a:latin typeface="Cambria Math" panose="02040503050406030204" pitchFamily="18" charset="0"/>
                <a:ea typeface="Cambria Math" panose="02040503050406030204" pitchFamily="18" charset="0"/>
              </a:rPr>
              <a:t>n</a:t>
            </a:r>
            <a:r>
              <a:rPr lang="en-US" sz="3200" dirty="0"/>
              <a:t> is the minimum.</a:t>
            </a:r>
          </a:p>
        </p:txBody>
      </p:sp>
    </p:spTree>
    <p:extLst>
      <p:ext uri="{BB962C8B-B14F-4D97-AF65-F5344CB8AC3E}">
        <p14:creationId xmlns:p14="http://schemas.microsoft.com/office/powerpoint/2010/main" val="268592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D29C-11F1-F6DE-FD3B-41958B999BB4}"/>
              </a:ext>
            </a:extLst>
          </p:cNvPr>
          <p:cNvSpPr>
            <a:spLocks noGrp="1"/>
          </p:cNvSpPr>
          <p:nvPr>
            <p:ph type="title"/>
          </p:nvPr>
        </p:nvSpPr>
        <p:spPr/>
        <p:txBody>
          <a:bodyPr/>
          <a:lstStyle/>
          <a:p>
            <a:r>
              <a:rPr lang="en-US" dirty="0"/>
              <a:t>Proof</a:t>
            </a:r>
          </a:p>
        </p:txBody>
      </p:sp>
      <p:sp>
        <p:nvSpPr>
          <p:cNvPr id="3" name="Content Placeholder 2">
            <a:extLst>
              <a:ext uri="{FF2B5EF4-FFF2-40B4-BE49-F238E27FC236}">
                <a16:creationId xmlns:a16="http://schemas.microsoft.com/office/drawing/2014/main" id="{291361BB-50F5-10D0-AFB6-970E7A3AFF47}"/>
              </a:ext>
            </a:extLst>
          </p:cNvPr>
          <p:cNvSpPr>
            <a:spLocks noGrp="1"/>
          </p:cNvSpPr>
          <p:nvPr>
            <p:ph idx="1"/>
          </p:nvPr>
        </p:nvSpPr>
        <p:spPr>
          <a:xfrm>
            <a:off x="1391920" y="2638044"/>
            <a:ext cx="9469120" cy="3894836"/>
          </a:xfrm>
        </p:spPr>
        <p:txBody>
          <a:bodyPr>
            <a:normAutofit/>
          </a:bodyPr>
          <a:lstStyle/>
          <a:p>
            <a:r>
              <a:rPr lang="en-US" sz="2400" b="1" dirty="0"/>
              <a:t>Key Idea:  </a:t>
            </a:r>
            <a:r>
              <a:rPr lang="en-US" sz="2400" dirty="0"/>
              <a:t>In combinatorial problems like these, it is often useful to look for some quantity that </a:t>
            </a:r>
            <a:r>
              <a:rPr lang="en-US" sz="2400" i="1" dirty="0"/>
              <a:t>doesn’t change </a:t>
            </a:r>
            <a:r>
              <a:rPr lang="en-US" sz="2400" dirty="0"/>
              <a:t>or </a:t>
            </a:r>
            <a:r>
              <a:rPr lang="en-US" sz="2400" i="1" dirty="0"/>
              <a:t>always increases/decreases</a:t>
            </a:r>
            <a:r>
              <a:rPr lang="en-US" sz="2400" dirty="0"/>
              <a:t>.</a:t>
            </a:r>
          </a:p>
          <a:p>
            <a:r>
              <a:rPr lang="en-US" sz="2400" dirty="0"/>
              <a:t>These are called </a:t>
            </a:r>
            <a:r>
              <a:rPr lang="en-US" sz="2400" i="1" dirty="0"/>
              <a:t>invariants</a:t>
            </a:r>
            <a:r>
              <a:rPr lang="en-US" sz="2400" dirty="0"/>
              <a:t> and </a:t>
            </a:r>
            <a:r>
              <a:rPr lang="en-US" sz="2400" i="1" dirty="0" err="1"/>
              <a:t>monovariants</a:t>
            </a:r>
            <a:r>
              <a:rPr lang="en-US" sz="2400" dirty="0"/>
              <a:t>, respectively.</a:t>
            </a:r>
            <a:br>
              <a:rPr lang="en-US" sz="2400" dirty="0"/>
            </a:br>
            <a:endParaRPr lang="en-US" sz="2400" dirty="0"/>
          </a:p>
          <a:p>
            <a:r>
              <a:rPr lang="en-US" sz="2400" dirty="0"/>
              <a:t>One very dumb example of a </a:t>
            </a:r>
            <a:r>
              <a:rPr lang="en-US" sz="2400" dirty="0" err="1"/>
              <a:t>monovariant</a:t>
            </a:r>
            <a:r>
              <a:rPr lang="en-US" sz="2400" dirty="0"/>
              <a:t> is the number of water sources.  Obviously this always goes up (or stay the same) as the water spreads.</a:t>
            </a:r>
          </a:p>
          <a:p>
            <a:r>
              <a:rPr lang="en-US" sz="2400" dirty="0"/>
              <a:t>It turns out that there’s something interesting that always </a:t>
            </a:r>
            <a:r>
              <a:rPr lang="en-US" sz="2400" i="1" dirty="0"/>
              <a:t>decreases</a:t>
            </a:r>
            <a:r>
              <a:rPr lang="en-US" sz="2400" dirty="0"/>
              <a:t> (or stays the same) as the water spreads.  </a:t>
            </a:r>
            <a:r>
              <a:rPr lang="en-US" sz="2400" b="1" dirty="0"/>
              <a:t>Can you find it?</a:t>
            </a:r>
          </a:p>
        </p:txBody>
      </p:sp>
    </p:spTree>
    <p:extLst>
      <p:ext uri="{BB962C8B-B14F-4D97-AF65-F5344CB8AC3E}">
        <p14:creationId xmlns:p14="http://schemas.microsoft.com/office/powerpoint/2010/main" val="144342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44F7C1-93FC-B36F-8FCE-7E9CD16C1C68}"/>
              </a:ext>
            </a:extLst>
          </p:cNvPr>
          <p:cNvPicPr>
            <a:picLocks noChangeAspect="1"/>
          </p:cNvPicPr>
          <p:nvPr/>
        </p:nvPicPr>
        <p:blipFill>
          <a:blip r:embed="rId2"/>
          <a:stretch>
            <a:fillRect/>
          </a:stretch>
        </p:blipFill>
        <p:spPr>
          <a:xfrm>
            <a:off x="3840467" y="2214880"/>
            <a:ext cx="1798333" cy="1784675"/>
          </a:xfrm>
          <a:prstGeom prst="rect">
            <a:avLst/>
          </a:prstGeom>
        </p:spPr>
      </p:pic>
      <p:pic>
        <p:nvPicPr>
          <p:cNvPr id="11" name="Picture 10">
            <a:extLst>
              <a:ext uri="{FF2B5EF4-FFF2-40B4-BE49-F238E27FC236}">
                <a16:creationId xmlns:a16="http://schemas.microsoft.com/office/drawing/2014/main" id="{BBC4FC9E-0443-0A09-42A3-0F3A0E28BBE4}"/>
              </a:ext>
            </a:extLst>
          </p:cNvPr>
          <p:cNvPicPr>
            <a:picLocks noChangeAspect="1"/>
          </p:cNvPicPr>
          <p:nvPr/>
        </p:nvPicPr>
        <p:blipFill>
          <a:blip r:embed="rId3"/>
          <a:stretch>
            <a:fillRect/>
          </a:stretch>
        </p:blipFill>
        <p:spPr>
          <a:xfrm>
            <a:off x="834693" y="2214878"/>
            <a:ext cx="1798334" cy="1784676"/>
          </a:xfrm>
          <a:prstGeom prst="rect">
            <a:avLst/>
          </a:prstGeom>
        </p:spPr>
      </p:pic>
      <p:pic>
        <p:nvPicPr>
          <p:cNvPr id="13" name="Picture 12">
            <a:extLst>
              <a:ext uri="{FF2B5EF4-FFF2-40B4-BE49-F238E27FC236}">
                <a16:creationId xmlns:a16="http://schemas.microsoft.com/office/drawing/2014/main" id="{FFD804B9-7731-268D-9055-0852D7F6D66F}"/>
              </a:ext>
            </a:extLst>
          </p:cNvPr>
          <p:cNvPicPr>
            <a:picLocks noChangeAspect="1"/>
          </p:cNvPicPr>
          <p:nvPr/>
        </p:nvPicPr>
        <p:blipFill>
          <a:blip r:embed="rId4"/>
          <a:stretch>
            <a:fillRect/>
          </a:stretch>
        </p:blipFill>
        <p:spPr>
          <a:xfrm>
            <a:off x="834693" y="4477071"/>
            <a:ext cx="1798334" cy="1784676"/>
          </a:xfrm>
          <a:prstGeom prst="rect">
            <a:avLst/>
          </a:prstGeom>
        </p:spPr>
      </p:pic>
      <p:pic>
        <p:nvPicPr>
          <p:cNvPr id="15" name="Picture 14">
            <a:extLst>
              <a:ext uri="{FF2B5EF4-FFF2-40B4-BE49-F238E27FC236}">
                <a16:creationId xmlns:a16="http://schemas.microsoft.com/office/drawing/2014/main" id="{AB87ACAD-B744-83FD-0535-6867C786E2B7}"/>
              </a:ext>
            </a:extLst>
          </p:cNvPr>
          <p:cNvPicPr>
            <a:picLocks noChangeAspect="1"/>
          </p:cNvPicPr>
          <p:nvPr/>
        </p:nvPicPr>
        <p:blipFill>
          <a:blip r:embed="rId5"/>
          <a:stretch>
            <a:fillRect/>
          </a:stretch>
        </p:blipFill>
        <p:spPr>
          <a:xfrm>
            <a:off x="3850627" y="4477071"/>
            <a:ext cx="1798333" cy="1784675"/>
          </a:xfrm>
          <a:prstGeom prst="rect">
            <a:avLst/>
          </a:prstGeom>
        </p:spPr>
      </p:pic>
      <p:pic>
        <p:nvPicPr>
          <p:cNvPr id="18" name="Picture 17">
            <a:extLst>
              <a:ext uri="{FF2B5EF4-FFF2-40B4-BE49-F238E27FC236}">
                <a16:creationId xmlns:a16="http://schemas.microsoft.com/office/drawing/2014/main" id="{7D658354-109B-3022-3C98-F447E8C41768}"/>
              </a:ext>
            </a:extLst>
          </p:cNvPr>
          <p:cNvPicPr>
            <a:picLocks noChangeAspect="1"/>
          </p:cNvPicPr>
          <p:nvPr/>
        </p:nvPicPr>
        <p:blipFill>
          <a:blip r:embed="rId6"/>
          <a:stretch>
            <a:fillRect/>
          </a:stretch>
        </p:blipFill>
        <p:spPr>
          <a:xfrm>
            <a:off x="6553202" y="4477071"/>
            <a:ext cx="1798333" cy="1784675"/>
          </a:xfrm>
          <a:prstGeom prst="rect">
            <a:avLst/>
          </a:prstGeom>
        </p:spPr>
      </p:pic>
      <p:pic>
        <p:nvPicPr>
          <p:cNvPr id="19" name="Picture 18">
            <a:extLst>
              <a:ext uri="{FF2B5EF4-FFF2-40B4-BE49-F238E27FC236}">
                <a16:creationId xmlns:a16="http://schemas.microsoft.com/office/drawing/2014/main" id="{88A8F963-FA93-7668-33B2-DB8EA4A6FD59}"/>
              </a:ext>
            </a:extLst>
          </p:cNvPr>
          <p:cNvPicPr>
            <a:picLocks noChangeAspect="1"/>
          </p:cNvPicPr>
          <p:nvPr/>
        </p:nvPicPr>
        <p:blipFill>
          <a:blip r:embed="rId5"/>
          <a:stretch>
            <a:fillRect/>
          </a:stretch>
        </p:blipFill>
        <p:spPr>
          <a:xfrm>
            <a:off x="9571390" y="4477071"/>
            <a:ext cx="1798333" cy="1784675"/>
          </a:xfrm>
          <a:prstGeom prst="rect">
            <a:avLst/>
          </a:prstGeom>
        </p:spPr>
      </p:pic>
      <p:pic>
        <p:nvPicPr>
          <p:cNvPr id="21" name="Picture 20">
            <a:extLst>
              <a:ext uri="{FF2B5EF4-FFF2-40B4-BE49-F238E27FC236}">
                <a16:creationId xmlns:a16="http://schemas.microsoft.com/office/drawing/2014/main" id="{0FB09725-C766-F868-1345-02032344AEB7}"/>
              </a:ext>
            </a:extLst>
          </p:cNvPr>
          <p:cNvPicPr>
            <a:picLocks noChangeAspect="1"/>
          </p:cNvPicPr>
          <p:nvPr/>
        </p:nvPicPr>
        <p:blipFill>
          <a:blip r:embed="rId7"/>
          <a:stretch>
            <a:fillRect/>
          </a:stretch>
        </p:blipFill>
        <p:spPr>
          <a:xfrm>
            <a:off x="6553202" y="2214877"/>
            <a:ext cx="1798333" cy="1784675"/>
          </a:xfrm>
          <a:prstGeom prst="rect">
            <a:avLst/>
          </a:prstGeom>
        </p:spPr>
      </p:pic>
      <p:pic>
        <p:nvPicPr>
          <p:cNvPr id="23" name="Picture 22">
            <a:extLst>
              <a:ext uri="{FF2B5EF4-FFF2-40B4-BE49-F238E27FC236}">
                <a16:creationId xmlns:a16="http://schemas.microsoft.com/office/drawing/2014/main" id="{56043010-ECF3-9409-9355-9A7186529E8F}"/>
              </a:ext>
            </a:extLst>
          </p:cNvPr>
          <p:cNvPicPr>
            <a:picLocks noChangeAspect="1"/>
          </p:cNvPicPr>
          <p:nvPr/>
        </p:nvPicPr>
        <p:blipFill>
          <a:blip r:embed="rId8"/>
          <a:stretch>
            <a:fillRect/>
          </a:stretch>
        </p:blipFill>
        <p:spPr>
          <a:xfrm>
            <a:off x="9571390" y="2214875"/>
            <a:ext cx="1798333" cy="1784675"/>
          </a:xfrm>
          <a:prstGeom prst="rect">
            <a:avLst/>
          </a:prstGeom>
        </p:spPr>
      </p:pic>
      <p:cxnSp>
        <p:nvCxnSpPr>
          <p:cNvPr id="25" name="Straight Connector 24">
            <a:extLst>
              <a:ext uri="{FF2B5EF4-FFF2-40B4-BE49-F238E27FC236}">
                <a16:creationId xmlns:a16="http://schemas.microsoft.com/office/drawing/2014/main" id="{9783BE7A-5316-516C-55FF-E5932305DAD2}"/>
              </a:ext>
            </a:extLst>
          </p:cNvPr>
          <p:cNvCxnSpPr/>
          <p:nvPr/>
        </p:nvCxnSpPr>
        <p:spPr>
          <a:xfrm>
            <a:off x="6116320" y="2032000"/>
            <a:ext cx="0" cy="4490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6D41317-167E-B9BE-7EEB-D10AEFE3A01A}"/>
              </a:ext>
            </a:extLst>
          </p:cNvPr>
          <p:cNvSpPr txBox="1"/>
          <p:nvPr/>
        </p:nvSpPr>
        <p:spPr>
          <a:xfrm>
            <a:off x="3275356" y="400529"/>
            <a:ext cx="5641288" cy="646331"/>
          </a:xfrm>
          <a:prstGeom prst="rect">
            <a:avLst/>
          </a:prstGeom>
          <a:noFill/>
        </p:spPr>
        <p:txBody>
          <a:bodyPr wrap="none" rtlCol="0">
            <a:spAutoFit/>
          </a:bodyPr>
          <a:lstStyle/>
          <a:p>
            <a:r>
              <a:rPr lang="en-US" sz="3600" dirty="0"/>
              <a:t>The quantity I’m thinking of...</a:t>
            </a:r>
          </a:p>
        </p:txBody>
      </p:sp>
      <p:sp>
        <p:nvSpPr>
          <p:cNvPr id="28" name="TextBox 27">
            <a:extLst>
              <a:ext uri="{FF2B5EF4-FFF2-40B4-BE49-F238E27FC236}">
                <a16:creationId xmlns:a16="http://schemas.microsoft.com/office/drawing/2014/main" id="{7974D3A1-68E0-16B4-6F77-AE83B28EAAC0}"/>
              </a:ext>
            </a:extLst>
          </p:cNvPr>
          <p:cNvSpPr txBox="1"/>
          <p:nvPr/>
        </p:nvSpPr>
        <p:spPr>
          <a:xfrm>
            <a:off x="1143059" y="1400036"/>
            <a:ext cx="4210512" cy="461665"/>
          </a:xfrm>
          <a:prstGeom prst="rect">
            <a:avLst/>
          </a:prstGeom>
          <a:noFill/>
        </p:spPr>
        <p:txBody>
          <a:bodyPr wrap="none" rtlCol="0">
            <a:spAutoFit/>
          </a:bodyPr>
          <a:lstStyle/>
          <a:p>
            <a:r>
              <a:rPr lang="en-US" sz="2400" dirty="0"/>
              <a:t>...stays the </a:t>
            </a:r>
            <a:r>
              <a:rPr lang="en-US" sz="2400" b="1" dirty="0"/>
              <a:t>same</a:t>
            </a:r>
            <a:r>
              <a:rPr lang="en-US" sz="2400" dirty="0"/>
              <a:t> for these guys.</a:t>
            </a:r>
          </a:p>
        </p:txBody>
      </p:sp>
      <p:sp>
        <p:nvSpPr>
          <p:cNvPr id="29" name="TextBox 28">
            <a:extLst>
              <a:ext uri="{FF2B5EF4-FFF2-40B4-BE49-F238E27FC236}">
                <a16:creationId xmlns:a16="http://schemas.microsoft.com/office/drawing/2014/main" id="{B5FC3E24-FABA-06CD-316A-1A6C03F35810}"/>
              </a:ext>
            </a:extLst>
          </p:cNvPr>
          <p:cNvSpPr txBox="1"/>
          <p:nvPr/>
        </p:nvSpPr>
        <p:spPr>
          <a:xfrm>
            <a:off x="7119227" y="1400034"/>
            <a:ext cx="3684470" cy="461665"/>
          </a:xfrm>
          <a:prstGeom prst="rect">
            <a:avLst/>
          </a:prstGeom>
          <a:noFill/>
        </p:spPr>
        <p:txBody>
          <a:bodyPr wrap="none" rtlCol="0">
            <a:spAutoFit/>
          </a:bodyPr>
          <a:lstStyle/>
          <a:p>
            <a:r>
              <a:rPr lang="en-US" sz="2400" dirty="0"/>
              <a:t>...</a:t>
            </a:r>
            <a:r>
              <a:rPr lang="en-US" sz="2400" b="1" dirty="0"/>
              <a:t>decreases</a:t>
            </a:r>
            <a:r>
              <a:rPr lang="en-US" sz="2400" dirty="0"/>
              <a:t> for these guys.</a:t>
            </a:r>
          </a:p>
        </p:txBody>
      </p:sp>
      <p:sp>
        <p:nvSpPr>
          <p:cNvPr id="30" name="Arrow: Right 29">
            <a:extLst>
              <a:ext uri="{FF2B5EF4-FFF2-40B4-BE49-F238E27FC236}">
                <a16:creationId xmlns:a16="http://schemas.microsoft.com/office/drawing/2014/main" id="{93C57D99-9B05-4933-3DB1-DEE7767FFB89}"/>
              </a:ext>
            </a:extLst>
          </p:cNvPr>
          <p:cNvSpPr/>
          <p:nvPr/>
        </p:nvSpPr>
        <p:spPr>
          <a:xfrm>
            <a:off x="2910150" y="2831068"/>
            <a:ext cx="676330" cy="482661"/>
          </a:xfrm>
          <a:prstGeom prst="righ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B8D2C82C-51D4-93C3-4652-3AA828A40AEC}"/>
              </a:ext>
            </a:extLst>
          </p:cNvPr>
          <p:cNvSpPr/>
          <p:nvPr/>
        </p:nvSpPr>
        <p:spPr>
          <a:xfrm>
            <a:off x="2910150" y="5128077"/>
            <a:ext cx="676330" cy="482661"/>
          </a:xfrm>
          <a:prstGeom prst="righ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600B703B-CF59-A1D5-BFCC-A5B08657D4A3}"/>
              </a:ext>
            </a:extLst>
          </p:cNvPr>
          <p:cNvSpPr/>
          <p:nvPr/>
        </p:nvSpPr>
        <p:spPr>
          <a:xfrm>
            <a:off x="8623297" y="2831068"/>
            <a:ext cx="676330" cy="482661"/>
          </a:xfrm>
          <a:prstGeom prst="righ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3D86264B-4D4D-560C-D0CF-EC911A720378}"/>
              </a:ext>
            </a:extLst>
          </p:cNvPr>
          <p:cNvSpPr/>
          <p:nvPr/>
        </p:nvSpPr>
        <p:spPr>
          <a:xfrm>
            <a:off x="8623297" y="5128077"/>
            <a:ext cx="676330" cy="482661"/>
          </a:xfrm>
          <a:prstGeom prst="righ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3B0B01F-79CD-742B-269C-454F858D9F34}"/>
              </a:ext>
            </a:extLst>
          </p:cNvPr>
          <p:cNvSpPr txBox="1"/>
          <p:nvPr/>
        </p:nvSpPr>
        <p:spPr>
          <a:xfrm>
            <a:off x="2772734" y="357103"/>
            <a:ext cx="6798656" cy="646331"/>
          </a:xfrm>
          <a:prstGeom prst="rect">
            <a:avLst/>
          </a:prstGeom>
          <a:noFill/>
        </p:spPr>
        <p:txBody>
          <a:bodyPr wrap="none" rtlCol="0">
            <a:spAutoFit/>
          </a:bodyPr>
          <a:lstStyle/>
          <a:p>
            <a:r>
              <a:rPr lang="en-US" sz="3600" dirty="0"/>
              <a:t>The </a:t>
            </a:r>
            <a:r>
              <a:rPr lang="en-US" sz="3600" b="1" dirty="0"/>
              <a:t>perimeter</a:t>
            </a:r>
            <a:r>
              <a:rPr lang="en-US" sz="3600" dirty="0"/>
              <a:t> of the water (!!!)...</a:t>
            </a:r>
          </a:p>
        </p:txBody>
      </p:sp>
    </p:spTree>
    <p:extLst>
      <p:ext uri="{BB962C8B-B14F-4D97-AF65-F5344CB8AC3E}">
        <p14:creationId xmlns:p14="http://schemas.microsoft.com/office/powerpoint/2010/main" val="29148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8" fill="hold" grpId="0" nodeType="clickEffect">
                                  <p:stCondLst>
                                    <p:cond delay="0"/>
                                  </p:stCondLst>
                                  <p:childTnLst>
                                    <p:anim calcmode="lin" valueType="num">
                                      <p:cBhvr additive="base">
                                        <p:cTn id="38" dur="500"/>
                                        <p:tgtEl>
                                          <p:spTgt spid="27"/>
                                        </p:tgtEl>
                                        <p:attrNameLst>
                                          <p:attrName>ppt_x</p:attrName>
                                        </p:attrNameLst>
                                      </p:cBhvr>
                                      <p:tavLst>
                                        <p:tav tm="0">
                                          <p:val>
                                            <p:strVal val="ppt_x"/>
                                          </p:val>
                                        </p:tav>
                                        <p:tav tm="100000">
                                          <p:val>
                                            <p:strVal val="0-ppt_w/2"/>
                                          </p:val>
                                        </p:tav>
                                      </p:tavLst>
                                    </p:anim>
                                    <p:anim calcmode="lin" valueType="num">
                                      <p:cBhvr additive="base">
                                        <p:cTn id="39" dur="500"/>
                                        <p:tgtEl>
                                          <p:spTgt spid="27"/>
                                        </p:tgtEl>
                                        <p:attrNameLst>
                                          <p:attrName>ppt_y</p:attrName>
                                        </p:attrNameLst>
                                      </p:cBhvr>
                                      <p:tavLst>
                                        <p:tav tm="0">
                                          <p:val>
                                            <p:strVal val="ppt_y"/>
                                          </p:val>
                                        </p:tav>
                                        <p:tav tm="100000">
                                          <p:val>
                                            <p:strVal val="ppt_y"/>
                                          </p:val>
                                        </p:tav>
                                      </p:tavLst>
                                    </p:anim>
                                    <p:set>
                                      <p:cBhvr>
                                        <p:cTn id="40" dur="1" fill="hold">
                                          <p:stCondLst>
                                            <p:cond delay="499"/>
                                          </p:stCondLst>
                                        </p:cTn>
                                        <p:tgtEl>
                                          <p:spTgt spid="27"/>
                                        </p:tgtEl>
                                        <p:attrNameLst>
                                          <p:attrName>style.visibility</p:attrName>
                                        </p:attrNameLst>
                                      </p:cBhvr>
                                      <p:to>
                                        <p:strVal val="hidden"/>
                                      </p:to>
                                    </p:set>
                                  </p:childTnLst>
                                </p:cTn>
                              </p:par>
                              <p:par>
                                <p:cTn id="41" presetID="2" presetClass="entr" presetSubtype="2"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1+#ppt_w/2"/>
                                          </p:val>
                                        </p:tav>
                                        <p:tav tm="100000">
                                          <p:val>
                                            <p:strVal val="#ppt_x"/>
                                          </p:val>
                                        </p:tav>
                                      </p:tavLst>
                                    </p:anim>
                                    <p:anim calcmode="lin" valueType="num">
                                      <p:cBhvr additive="base">
                                        <p:cTn id="44"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animBg="1"/>
      <p:bldP spid="31" grpId="0" animBg="1"/>
      <p:bldP spid="32" grpId="0" animBg="1"/>
      <p:bldP spid="33"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F037-BC90-B7E3-15B4-874F429ACF68}"/>
              </a:ext>
            </a:extLst>
          </p:cNvPr>
          <p:cNvSpPr>
            <a:spLocks noGrp="1"/>
          </p:cNvSpPr>
          <p:nvPr>
            <p:ph type="title"/>
          </p:nvPr>
        </p:nvSpPr>
        <p:spPr>
          <a:xfrm>
            <a:off x="557959" y="477897"/>
            <a:ext cx="5538041" cy="1188720"/>
          </a:xfrm>
        </p:spPr>
        <p:txBody>
          <a:bodyPr/>
          <a:lstStyle/>
          <a:p>
            <a:r>
              <a:rPr lang="en-US" dirty="0"/>
              <a:t>The Rules</a:t>
            </a:r>
          </a:p>
        </p:txBody>
      </p:sp>
      <p:sp>
        <p:nvSpPr>
          <p:cNvPr id="3" name="Content Placeholder 2">
            <a:extLst>
              <a:ext uri="{FF2B5EF4-FFF2-40B4-BE49-F238E27FC236}">
                <a16:creationId xmlns:a16="http://schemas.microsoft.com/office/drawing/2014/main" id="{50D9534B-D373-F656-AD7C-14DD6153BD91}"/>
              </a:ext>
            </a:extLst>
          </p:cNvPr>
          <p:cNvSpPr>
            <a:spLocks noGrp="1"/>
          </p:cNvSpPr>
          <p:nvPr>
            <p:ph idx="1"/>
          </p:nvPr>
        </p:nvSpPr>
        <p:spPr>
          <a:xfrm>
            <a:off x="496605" y="2552893"/>
            <a:ext cx="5599396" cy="3101983"/>
          </a:xfrm>
        </p:spPr>
        <p:txBody>
          <a:bodyPr/>
          <a:lstStyle/>
          <a:p>
            <a:r>
              <a:rPr lang="en-US" dirty="0"/>
              <a:t>Merchant has some price </a:t>
            </a:r>
            <a:r>
              <a:rPr lang="en-US" i="1" dirty="0"/>
              <a:t>P </a:t>
            </a:r>
            <a:r>
              <a:rPr lang="en-US" dirty="0"/>
              <a:t>in mind that you don’t know.  </a:t>
            </a:r>
          </a:p>
          <a:p>
            <a:r>
              <a:rPr lang="en-US" dirty="0"/>
              <a:t>You’re given an interval that the price can be in.</a:t>
            </a:r>
          </a:p>
          <a:p>
            <a:r>
              <a:rPr lang="en-US" dirty="0"/>
              <a:t>You have 5 (?) chances to offer a price.</a:t>
            </a:r>
          </a:p>
          <a:p>
            <a:r>
              <a:rPr lang="en-US" dirty="0"/>
              <a:t>Merchant will accept the first price you offer that is at least </a:t>
            </a:r>
            <a:r>
              <a:rPr lang="en-US" i="1" dirty="0"/>
              <a:t>P.</a:t>
            </a:r>
            <a:br>
              <a:rPr lang="en-US" i="1" dirty="0"/>
            </a:br>
            <a:endParaRPr lang="en-US" i="1" dirty="0"/>
          </a:p>
          <a:p>
            <a:r>
              <a:rPr lang="en-US" b="1" i="1" dirty="0"/>
              <a:t>Goal:  </a:t>
            </a:r>
            <a:r>
              <a:rPr lang="en-US" dirty="0"/>
              <a:t>Pay as little as you can within the 5 price offers you make.</a:t>
            </a:r>
            <a:endParaRPr lang="en-US" b="1" dirty="0"/>
          </a:p>
        </p:txBody>
      </p:sp>
      <p:pic>
        <p:nvPicPr>
          <p:cNvPr id="5" name="Picture 4">
            <a:extLst>
              <a:ext uri="{FF2B5EF4-FFF2-40B4-BE49-F238E27FC236}">
                <a16:creationId xmlns:a16="http://schemas.microsoft.com/office/drawing/2014/main" id="{A06358FD-35AC-E972-EE88-7C5C0D4A19F2}"/>
              </a:ext>
            </a:extLst>
          </p:cNvPr>
          <p:cNvPicPr>
            <a:picLocks noChangeAspect="1"/>
          </p:cNvPicPr>
          <p:nvPr/>
        </p:nvPicPr>
        <p:blipFill>
          <a:blip r:embed="rId2"/>
          <a:stretch>
            <a:fillRect/>
          </a:stretch>
        </p:blipFill>
        <p:spPr>
          <a:xfrm>
            <a:off x="6394820" y="3429000"/>
            <a:ext cx="1609950" cy="2048161"/>
          </a:xfrm>
          <a:prstGeom prst="rect">
            <a:avLst/>
          </a:prstGeom>
        </p:spPr>
      </p:pic>
      <p:pic>
        <p:nvPicPr>
          <p:cNvPr id="7" name="Picture 6">
            <a:extLst>
              <a:ext uri="{FF2B5EF4-FFF2-40B4-BE49-F238E27FC236}">
                <a16:creationId xmlns:a16="http://schemas.microsoft.com/office/drawing/2014/main" id="{1E965654-E003-BFFB-D749-CEEF786CB025}"/>
              </a:ext>
            </a:extLst>
          </p:cNvPr>
          <p:cNvPicPr>
            <a:picLocks noChangeAspect="1"/>
          </p:cNvPicPr>
          <p:nvPr/>
        </p:nvPicPr>
        <p:blipFill>
          <a:blip r:embed="rId3"/>
          <a:stretch>
            <a:fillRect/>
          </a:stretch>
        </p:blipFill>
        <p:spPr>
          <a:xfrm>
            <a:off x="9591552" y="3842106"/>
            <a:ext cx="1752845" cy="1448002"/>
          </a:xfrm>
          <a:prstGeom prst="rect">
            <a:avLst/>
          </a:prstGeom>
        </p:spPr>
      </p:pic>
      <p:sp>
        <p:nvSpPr>
          <p:cNvPr id="8" name="Thought Bubble: Cloud 7">
            <a:extLst>
              <a:ext uri="{FF2B5EF4-FFF2-40B4-BE49-F238E27FC236}">
                <a16:creationId xmlns:a16="http://schemas.microsoft.com/office/drawing/2014/main" id="{C84DCB97-8F74-F32A-853F-87BFB40C8615}"/>
              </a:ext>
            </a:extLst>
          </p:cNvPr>
          <p:cNvSpPr/>
          <p:nvPr/>
        </p:nvSpPr>
        <p:spPr>
          <a:xfrm>
            <a:off x="9960864" y="2278329"/>
            <a:ext cx="1752845" cy="1188720"/>
          </a:xfrm>
          <a:prstGeom prst="cloud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dirty="0"/>
              <a:t>$42</a:t>
            </a:r>
          </a:p>
        </p:txBody>
      </p:sp>
      <p:sp>
        <p:nvSpPr>
          <p:cNvPr id="9" name="TextBox 8">
            <a:extLst>
              <a:ext uri="{FF2B5EF4-FFF2-40B4-BE49-F238E27FC236}">
                <a16:creationId xmlns:a16="http://schemas.microsoft.com/office/drawing/2014/main" id="{1D812D55-E1C5-7261-59CF-A13B8501335B}"/>
              </a:ext>
            </a:extLst>
          </p:cNvPr>
          <p:cNvSpPr txBox="1"/>
          <p:nvPr/>
        </p:nvSpPr>
        <p:spPr>
          <a:xfrm>
            <a:off x="7920247" y="5665165"/>
            <a:ext cx="1886029" cy="584775"/>
          </a:xfrm>
          <a:prstGeom prst="rect">
            <a:avLst/>
          </a:prstGeom>
          <a:noFill/>
        </p:spPr>
        <p:txBody>
          <a:bodyPr wrap="none" rtlCol="0">
            <a:spAutoFit/>
          </a:bodyPr>
          <a:lstStyle/>
          <a:p>
            <a:r>
              <a:rPr lang="en-US" sz="3200" dirty="0"/>
              <a:t>[$0, $100]</a:t>
            </a:r>
          </a:p>
        </p:txBody>
      </p:sp>
      <p:sp>
        <p:nvSpPr>
          <p:cNvPr id="11" name="Heart 10">
            <a:extLst>
              <a:ext uri="{FF2B5EF4-FFF2-40B4-BE49-F238E27FC236}">
                <a16:creationId xmlns:a16="http://schemas.microsoft.com/office/drawing/2014/main" id="{83DDACC6-7E76-593C-C667-B6C22626A3B2}"/>
              </a:ext>
            </a:extLst>
          </p:cNvPr>
          <p:cNvSpPr/>
          <p:nvPr/>
        </p:nvSpPr>
        <p:spPr>
          <a:xfrm>
            <a:off x="6821088" y="749587"/>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a:extLst>
              <a:ext uri="{FF2B5EF4-FFF2-40B4-BE49-F238E27FC236}">
                <a16:creationId xmlns:a16="http://schemas.microsoft.com/office/drawing/2014/main" id="{DFA9492F-1641-7869-3064-A4E7D47AA47D}"/>
              </a:ext>
            </a:extLst>
          </p:cNvPr>
          <p:cNvSpPr/>
          <p:nvPr/>
        </p:nvSpPr>
        <p:spPr>
          <a:xfrm>
            <a:off x="7735081" y="749587"/>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a:extLst>
              <a:ext uri="{FF2B5EF4-FFF2-40B4-BE49-F238E27FC236}">
                <a16:creationId xmlns:a16="http://schemas.microsoft.com/office/drawing/2014/main" id="{6FA68E34-7643-603F-795D-982566B78BBE}"/>
              </a:ext>
            </a:extLst>
          </p:cNvPr>
          <p:cNvSpPr/>
          <p:nvPr/>
        </p:nvSpPr>
        <p:spPr>
          <a:xfrm>
            <a:off x="8649074" y="756719"/>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a:extLst>
              <a:ext uri="{FF2B5EF4-FFF2-40B4-BE49-F238E27FC236}">
                <a16:creationId xmlns:a16="http://schemas.microsoft.com/office/drawing/2014/main" id="{DEDC5235-A9EA-CFC1-5533-C773910611BF}"/>
              </a:ext>
            </a:extLst>
          </p:cNvPr>
          <p:cNvSpPr/>
          <p:nvPr/>
        </p:nvSpPr>
        <p:spPr>
          <a:xfrm>
            <a:off x="9563067" y="763675"/>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a:extLst>
              <a:ext uri="{FF2B5EF4-FFF2-40B4-BE49-F238E27FC236}">
                <a16:creationId xmlns:a16="http://schemas.microsoft.com/office/drawing/2014/main" id="{EB181E35-0D1B-3856-0162-7D3E8BC25628}"/>
              </a:ext>
            </a:extLst>
          </p:cNvPr>
          <p:cNvSpPr/>
          <p:nvPr/>
        </p:nvSpPr>
        <p:spPr>
          <a:xfrm>
            <a:off x="10477060" y="763675"/>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1875E62-39C1-702D-350A-76C731B2143D}"/>
              </a:ext>
            </a:extLst>
          </p:cNvPr>
          <p:cNvSpPr txBox="1">
            <a:spLocks/>
          </p:cNvSpPr>
          <p:nvPr/>
        </p:nvSpPr>
        <p:spPr>
          <a:xfrm>
            <a:off x="557959" y="477897"/>
            <a:ext cx="5538041"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dirty="0"/>
              <a:t>Example #1</a:t>
            </a:r>
          </a:p>
        </p:txBody>
      </p:sp>
      <p:sp>
        <p:nvSpPr>
          <p:cNvPr id="6" name="Speech Bubble: Oval 5">
            <a:extLst>
              <a:ext uri="{FF2B5EF4-FFF2-40B4-BE49-F238E27FC236}">
                <a16:creationId xmlns:a16="http://schemas.microsoft.com/office/drawing/2014/main" id="{0BF38019-8EB6-724E-9FCC-2E2BFC6ACB66}"/>
              </a:ext>
            </a:extLst>
          </p:cNvPr>
          <p:cNvSpPr/>
          <p:nvPr/>
        </p:nvSpPr>
        <p:spPr>
          <a:xfrm>
            <a:off x="6979377" y="1958533"/>
            <a:ext cx="1886029" cy="1188720"/>
          </a:xfrm>
          <a:prstGeom prst="wedgeEllipse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$15</a:t>
            </a:r>
          </a:p>
        </p:txBody>
      </p:sp>
      <p:sp>
        <p:nvSpPr>
          <p:cNvPr id="10" name="Speech Bubble: Oval 9">
            <a:extLst>
              <a:ext uri="{FF2B5EF4-FFF2-40B4-BE49-F238E27FC236}">
                <a16:creationId xmlns:a16="http://schemas.microsoft.com/office/drawing/2014/main" id="{1BEB2A90-621C-9F6C-CBA7-680119DBC1AD}"/>
              </a:ext>
            </a:extLst>
          </p:cNvPr>
          <p:cNvSpPr/>
          <p:nvPr/>
        </p:nvSpPr>
        <p:spPr>
          <a:xfrm>
            <a:off x="8783324" y="2980146"/>
            <a:ext cx="796784" cy="617164"/>
          </a:xfrm>
          <a:prstGeom prst="wedgeEllipseCallout">
            <a:avLst>
              <a:gd name="adj1" fmla="val 58617"/>
              <a:gd name="adj2" fmla="val 67385"/>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p>
        </p:txBody>
      </p:sp>
      <p:sp>
        <p:nvSpPr>
          <p:cNvPr id="21" name="Speech Bubble: Oval 20">
            <a:extLst>
              <a:ext uri="{FF2B5EF4-FFF2-40B4-BE49-F238E27FC236}">
                <a16:creationId xmlns:a16="http://schemas.microsoft.com/office/drawing/2014/main" id="{36A43C6C-2013-ECAB-F875-3326DC3C5634}"/>
              </a:ext>
            </a:extLst>
          </p:cNvPr>
          <p:cNvSpPr/>
          <p:nvPr/>
        </p:nvSpPr>
        <p:spPr>
          <a:xfrm>
            <a:off x="6979377" y="1951401"/>
            <a:ext cx="1886029" cy="1188720"/>
          </a:xfrm>
          <a:prstGeom prst="wedgeEllipse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$30</a:t>
            </a:r>
          </a:p>
        </p:txBody>
      </p:sp>
      <p:sp>
        <p:nvSpPr>
          <p:cNvPr id="22" name="Speech Bubble: Oval 21">
            <a:extLst>
              <a:ext uri="{FF2B5EF4-FFF2-40B4-BE49-F238E27FC236}">
                <a16:creationId xmlns:a16="http://schemas.microsoft.com/office/drawing/2014/main" id="{A90F3FF5-0834-8F77-7BF1-9EC7FB3F3E8C}"/>
              </a:ext>
            </a:extLst>
          </p:cNvPr>
          <p:cNvSpPr/>
          <p:nvPr/>
        </p:nvSpPr>
        <p:spPr>
          <a:xfrm>
            <a:off x="6976593" y="1955617"/>
            <a:ext cx="1886029" cy="1188720"/>
          </a:xfrm>
          <a:prstGeom prst="wedgeEllipse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$45</a:t>
            </a:r>
          </a:p>
        </p:txBody>
      </p:sp>
      <p:sp>
        <p:nvSpPr>
          <p:cNvPr id="23" name="Speech Bubble: Oval 22">
            <a:extLst>
              <a:ext uri="{FF2B5EF4-FFF2-40B4-BE49-F238E27FC236}">
                <a16:creationId xmlns:a16="http://schemas.microsoft.com/office/drawing/2014/main" id="{9A500742-FD28-19CB-37FA-EC992AFFB194}"/>
              </a:ext>
            </a:extLst>
          </p:cNvPr>
          <p:cNvSpPr/>
          <p:nvPr/>
        </p:nvSpPr>
        <p:spPr>
          <a:xfrm>
            <a:off x="8776331" y="2980146"/>
            <a:ext cx="796784" cy="617164"/>
          </a:xfrm>
          <a:prstGeom prst="wedgeEllipseCallout">
            <a:avLst>
              <a:gd name="adj1" fmla="val 58617"/>
              <a:gd name="adj2" fmla="val 67385"/>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yes</a:t>
            </a:r>
          </a:p>
        </p:txBody>
      </p:sp>
    </p:spTree>
    <p:extLst>
      <p:ext uri="{BB962C8B-B14F-4D97-AF65-F5344CB8AC3E}">
        <p14:creationId xmlns:p14="http://schemas.microsoft.com/office/powerpoint/2010/main" val="247056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0-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31" presetClass="exit" presetSubtype="0" fill="hold" grpId="0" nodeType="with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 calcmode="lin" valueType="num">
                                      <p:cBhvr>
                                        <p:cTn id="24" dur="500"/>
                                        <p:tgtEl>
                                          <p:spTgt spid="11"/>
                                        </p:tgtEl>
                                        <p:attrNameLst>
                                          <p:attrName>style.rotation</p:attrName>
                                        </p:attrNameLst>
                                      </p:cBhvr>
                                      <p:tavLst>
                                        <p:tav tm="0">
                                          <p:val>
                                            <p:fltVal val="0"/>
                                          </p:val>
                                        </p:tav>
                                        <p:tav tm="100000">
                                          <p:val>
                                            <p:fltVal val="90"/>
                                          </p:val>
                                        </p:tav>
                                      </p:tavLst>
                                    </p:anim>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31" presetClass="exit" presetSubtype="0" fill="hold" grpId="0" nodeType="withEffect">
                                  <p:stCondLst>
                                    <p:cond delay="0"/>
                                  </p:stCondLst>
                                  <p:childTnLst>
                                    <p:anim calcmode="lin" valueType="num">
                                      <p:cBhvr>
                                        <p:cTn id="38" dur="500"/>
                                        <p:tgtEl>
                                          <p:spTgt spid="12"/>
                                        </p:tgtEl>
                                        <p:attrNameLst>
                                          <p:attrName>ppt_w</p:attrName>
                                        </p:attrNameLst>
                                      </p:cBhvr>
                                      <p:tavLst>
                                        <p:tav tm="0">
                                          <p:val>
                                            <p:strVal val="ppt_w"/>
                                          </p:val>
                                        </p:tav>
                                        <p:tav tm="100000">
                                          <p:val>
                                            <p:fltVal val="0"/>
                                          </p:val>
                                        </p:tav>
                                      </p:tavLst>
                                    </p:anim>
                                    <p:anim calcmode="lin" valueType="num">
                                      <p:cBhvr>
                                        <p:cTn id="39" dur="500"/>
                                        <p:tgtEl>
                                          <p:spTgt spid="12"/>
                                        </p:tgtEl>
                                        <p:attrNameLst>
                                          <p:attrName>ppt_h</p:attrName>
                                        </p:attrNameLst>
                                      </p:cBhvr>
                                      <p:tavLst>
                                        <p:tav tm="0">
                                          <p:val>
                                            <p:strVal val="ppt_h"/>
                                          </p:val>
                                        </p:tav>
                                        <p:tav tm="100000">
                                          <p:val>
                                            <p:fltVal val="0"/>
                                          </p:val>
                                        </p:tav>
                                      </p:tavLst>
                                    </p:anim>
                                    <p:anim calcmode="lin" valueType="num">
                                      <p:cBhvr>
                                        <p:cTn id="40" dur="500"/>
                                        <p:tgtEl>
                                          <p:spTgt spid="12"/>
                                        </p:tgtEl>
                                        <p:attrNameLst>
                                          <p:attrName>style.rotation</p:attrName>
                                        </p:attrNameLst>
                                      </p:cBhvr>
                                      <p:tavLst>
                                        <p:tav tm="0">
                                          <p:val>
                                            <p:fltVal val="0"/>
                                          </p:val>
                                        </p:tav>
                                        <p:tav tm="100000">
                                          <p:val>
                                            <p:fltVal val="90"/>
                                          </p:val>
                                        </p:tav>
                                      </p:tavLst>
                                    </p:anim>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xit" presetSubtype="0" fill="hold" grpId="3"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ntr" presetSubtype="0" fill="hold" nodeType="withEffect">
                                  <p:stCondLst>
                                    <p:cond delay="0"/>
                                  </p:stCondLst>
                                  <p:iterate type="lt">
                                    <p:tmAbs val="0"/>
                                  </p:iterate>
                                  <p:childTnLst>
                                    <p:set>
                                      <p:cBhvr>
                                        <p:cTn id="5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4" presetClass="emph" presetSubtype="0" fill="hold" nodeType="clickEffect">
                                  <p:stCondLst>
                                    <p:cond delay="0"/>
                                  </p:stCondLst>
                                  <p:iterate type="lt">
                                    <p:tmPct val="10000"/>
                                  </p:iterate>
                                  <p:childTnLst>
                                    <p:animMotion origin="layout" path="M 0.0 0.0 L 0.0 -0.07213" pathEditMode="relative" ptsTypes="">
                                      <p:cBhvr>
                                        <p:cTn id="58" dur="250" accel="50000" decel="50000" autoRev="1" fill="hold">
                                          <p:stCondLst>
                                            <p:cond delay="0"/>
                                          </p:stCondLst>
                                        </p:cTn>
                                        <p:tgtEl>
                                          <p:spTgt spid="22">
                                            <p:txEl>
                                              <p:pRg st="0" end="0"/>
                                            </p:txEl>
                                          </p:spTgt>
                                        </p:tgtEl>
                                        <p:attrNameLst>
                                          <p:attrName>ppt_x</p:attrName>
                                          <p:attrName>ppt_y</p:attrName>
                                        </p:attrNameLst>
                                      </p:cBhvr>
                                    </p:animMotion>
                                    <p:animRot by="1500000">
                                      <p:cBhvr>
                                        <p:cTn id="59" dur="125" fill="hold">
                                          <p:stCondLst>
                                            <p:cond delay="0"/>
                                          </p:stCondLst>
                                        </p:cTn>
                                        <p:tgtEl>
                                          <p:spTgt spid="22">
                                            <p:txEl>
                                              <p:pRg st="0" end="0"/>
                                            </p:txEl>
                                          </p:spTgt>
                                        </p:tgtEl>
                                        <p:attrNameLst>
                                          <p:attrName>r</p:attrName>
                                        </p:attrNameLst>
                                      </p:cBhvr>
                                    </p:animRot>
                                    <p:animRot by="-1500000">
                                      <p:cBhvr>
                                        <p:cTn id="60" dur="125" fill="hold">
                                          <p:stCondLst>
                                            <p:cond delay="125"/>
                                          </p:stCondLst>
                                        </p:cTn>
                                        <p:tgtEl>
                                          <p:spTgt spid="22">
                                            <p:txEl>
                                              <p:pRg st="0" end="0"/>
                                            </p:txEl>
                                          </p:spTgt>
                                        </p:tgtEl>
                                        <p:attrNameLst>
                                          <p:attrName>r</p:attrName>
                                        </p:attrNameLst>
                                      </p:cBhvr>
                                    </p:animRot>
                                    <p:animRot by="-1500000">
                                      <p:cBhvr>
                                        <p:cTn id="61" dur="125" fill="hold">
                                          <p:stCondLst>
                                            <p:cond delay="250"/>
                                          </p:stCondLst>
                                        </p:cTn>
                                        <p:tgtEl>
                                          <p:spTgt spid="22">
                                            <p:txEl>
                                              <p:pRg st="0" end="0"/>
                                            </p:txEl>
                                          </p:spTgt>
                                        </p:tgtEl>
                                        <p:attrNameLst>
                                          <p:attrName>r</p:attrName>
                                        </p:attrNameLst>
                                      </p:cBhvr>
                                    </p:animRot>
                                    <p:animRot by="1500000">
                                      <p:cBhvr>
                                        <p:cTn id="62" dur="125" fill="hold">
                                          <p:stCondLst>
                                            <p:cond delay="375"/>
                                          </p:stCondLst>
                                        </p:cTn>
                                        <p:tgtEl>
                                          <p:spTgt spid="2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4" grpId="0" animBg="1"/>
      <p:bldP spid="6" grpId="0" animBg="1"/>
      <p:bldP spid="10" grpId="0" animBg="1"/>
      <p:bldP spid="10" grpId="1" animBg="1"/>
      <p:bldP spid="10" grpId="2" animBg="1"/>
      <p:bldP spid="10" grpId="3" animBg="1"/>
      <p:bldP spid="21" grpId="0" animBg="1"/>
      <p:bldP spid="22" grpId="0" animBg="1"/>
      <p:bldP spid="2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F1DC5-A508-E492-E2C8-A7F825AEB11C}"/>
              </a:ext>
            </a:extLst>
          </p:cNvPr>
          <p:cNvSpPr>
            <a:spLocks noGrp="1"/>
          </p:cNvSpPr>
          <p:nvPr>
            <p:ph type="title"/>
          </p:nvPr>
        </p:nvSpPr>
        <p:spPr>
          <a:xfrm>
            <a:off x="2231136" y="523613"/>
            <a:ext cx="7729728" cy="1188720"/>
          </a:xfrm>
        </p:spPr>
        <p:txBody>
          <a:bodyPr/>
          <a:lstStyle/>
          <a:p>
            <a:r>
              <a:rPr lang="en-US" dirty="0"/>
              <a:t>Why does the perimeter </a:t>
            </a:r>
            <a:br>
              <a:rPr lang="en-US" dirty="0"/>
            </a:br>
            <a:r>
              <a:rPr lang="en-US" dirty="0"/>
              <a:t>never increase?</a:t>
            </a:r>
          </a:p>
        </p:txBody>
      </p:sp>
      <p:pic>
        <p:nvPicPr>
          <p:cNvPr id="7" name="Picture 6">
            <a:extLst>
              <a:ext uri="{FF2B5EF4-FFF2-40B4-BE49-F238E27FC236}">
                <a16:creationId xmlns:a16="http://schemas.microsoft.com/office/drawing/2014/main" id="{77857FA2-F85C-0B4C-9229-5231013BE1D8}"/>
              </a:ext>
            </a:extLst>
          </p:cNvPr>
          <p:cNvPicPr>
            <a:picLocks noChangeAspect="1"/>
          </p:cNvPicPr>
          <p:nvPr/>
        </p:nvPicPr>
        <p:blipFill>
          <a:blip r:embed="rId2"/>
          <a:stretch>
            <a:fillRect/>
          </a:stretch>
        </p:blipFill>
        <p:spPr>
          <a:xfrm>
            <a:off x="1896173" y="2869247"/>
            <a:ext cx="2886075" cy="2867025"/>
          </a:xfrm>
          <a:prstGeom prst="rect">
            <a:avLst/>
          </a:prstGeom>
        </p:spPr>
      </p:pic>
      <p:pic>
        <p:nvPicPr>
          <p:cNvPr id="9" name="Picture 8">
            <a:extLst>
              <a:ext uri="{FF2B5EF4-FFF2-40B4-BE49-F238E27FC236}">
                <a16:creationId xmlns:a16="http://schemas.microsoft.com/office/drawing/2014/main" id="{5AE0562A-0B4D-5663-9309-80B612C6F1D3}"/>
              </a:ext>
            </a:extLst>
          </p:cNvPr>
          <p:cNvPicPr>
            <a:picLocks noChangeAspect="1"/>
          </p:cNvPicPr>
          <p:nvPr/>
        </p:nvPicPr>
        <p:blipFill>
          <a:blip r:embed="rId3"/>
          <a:stretch>
            <a:fillRect/>
          </a:stretch>
        </p:blipFill>
        <p:spPr>
          <a:xfrm>
            <a:off x="7244080" y="2869247"/>
            <a:ext cx="2886075" cy="2867025"/>
          </a:xfrm>
          <a:prstGeom prst="rect">
            <a:avLst/>
          </a:prstGeom>
        </p:spPr>
      </p:pic>
      <p:sp>
        <p:nvSpPr>
          <p:cNvPr id="10" name="Arrow: Right 9">
            <a:extLst>
              <a:ext uri="{FF2B5EF4-FFF2-40B4-BE49-F238E27FC236}">
                <a16:creationId xmlns:a16="http://schemas.microsoft.com/office/drawing/2014/main" id="{43055B83-8AC6-8AC6-946F-EF43973CF935}"/>
              </a:ext>
            </a:extLst>
          </p:cNvPr>
          <p:cNvSpPr/>
          <p:nvPr/>
        </p:nvSpPr>
        <p:spPr>
          <a:xfrm>
            <a:off x="5437852" y="4061428"/>
            <a:ext cx="1150623" cy="482661"/>
          </a:xfrm>
          <a:prstGeom prst="rightArrow">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6EE1367-2F18-DCD4-EBF0-4D8FA44FF8AB}"/>
              </a:ext>
            </a:extLst>
          </p:cNvPr>
          <p:cNvPicPr>
            <a:picLocks noChangeAspect="1"/>
          </p:cNvPicPr>
          <p:nvPr/>
        </p:nvPicPr>
        <p:blipFill>
          <a:blip r:embed="rId4"/>
          <a:stretch>
            <a:fillRect/>
          </a:stretch>
        </p:blipFill>
        <p:spPr>
          <a:xfrm>
            <a:off x="1896173" y="2869245"/>
            <a:ext cx="2886075" cy="2867025"/>
          </a:xfrm>
          <a:prstGeom prst="rect">
            <a:avLst/>
          </a:prstGeom>
        </p:spPr>
      </p:pic>
      <p:pic>
        <p:nvPicPr>
          <p:cNvPr id="14" name="Picture 13">
            <a:extLst>
              <a:ext uri="{FF2B5EF4-FFF2-40B4-BE49-F238E27FC236}">
                <a16:creationId xmlns:a16="http://schemas.microsoft.com/office/drawing/2014/main" id="{34BCE572-8399-3061-1144-832502A8030F}"/>
              </a:ext>
            </a:extLst>
          </p:cNvPr>
          <p:cNvPicPr>
            <a:picLocks noChangeAspect="1"/>
          </p:cNvPicPr>
          <p:nvPr/>
        </p:nvPicPr>
        <p:blipFill>
          <a:blip r:embed="rId5"/>
          <a:stretch>
            <a:fillRect/>
          </a:stretch>
        </p:blipFill>
        <p:spPr>
          <a:xfrm>
            <a:off x="7244079" y="2869245"/>
            <a:ext cx="2886075" cy="2867025"/>
          </a:xfrm>
          <a:prstGeom prst="rect">
            <a:avLst/>
          </a:prstGeom>
        </p:spPr>
      </p:pic>
    </p:spTree>
    <p:extLst>
      <p:ext uri="{BB962C8B-B14F-4D97-AF65-F5344CB8AC3E}">
        <p14:creationId xmlns:p14="http://schemas.microsoft.com/office/powerpoint/2010/main" val="250907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0-ppt_w/2"/>
                                          </p:val>
                                        </p:tav>
                                      </p:tavLst>
                                    </p:anim>
                                    <p:anim calcmode="lin" valueType="num">
                                      <p:cBhvr additive="base">
                                        <p:cTn id="7" dur="500"/>
                                        <p:tgtEl>
                                          <p:spTgt spid="7"/>
                                        </p:tgtEl>
                                        <p:attrNameLst>
                                          <p:attrName>ppt_y</p:attrName>
                                        </p:attrNameLst>
                                      </p:cBhvr>
                                      <p:tavLst>
                                        <p:tav tm="0">
                                          <p:val>
                                            <p:strVal val="ppt_y"/>
                                          </p:val>
                                        </p:tav>
                                        <p:tav tm="100000">
                                          <p:val>
                                            <p:strVal val="ppt_y"/>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1+ppt_w/2"/>
                                          </p:val>
                                        </p:tav>
                                      </p:tavLst>
                                    </p:anim>
                                    <p:anim calcmode="lin" valueType="num">
                                      <p:cBhvr additive="base">
                                        <p:cTn id="11" dur="500"/>
                                        <p:tgtEl>
                                          <p:spTgt spid="9"/>
                                        </p:tgtEl>
                                        <p:attrNameLst>
                                          <p:attrName>ppt_y</p:attrName>
                                        </p:attrNameLst>
                                      </p:cBhvr>
                                      <p:tavLst>
                                        <p:tav tm="0">
                                          <p:val>
                                            <p:strVal val="ppt_y"/>
                                          </p:val>
                                        </p:tav>
                                        <p:tav tm="100000">
                                          <p:val>
                                            <p:strVal val="ppt_y"/>
                                          </p:val>
                                        </p:tav>
                                      </p:tavLst>
                                    </p:anim>
                                    <p:set>
                                      <p:cBhvr>
                                        <p:cTn id="12" dur="1" fill="hold">
                                          <p:stCondLst>
                                            <p:cond delay="499"/>
                                          </p:stCondLst>
                                        </p:cTn>
                                        <p:tgtEl>
                                          <p:spTgt spid="9"/>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F625-5674-4B48-F925-4F278C3EB0FE}"/>
              </a:ext>
            </a:extLst>
          </p:cNvPr>
          <p:cNvSpPr>
            <a:spLocks noGrp="1"/>
          </p:cNvSpPr>
          <p:nvPr>
            <p:ph type="title"/>
          </p:nvPr>
        </p:nvSpPr>
        <p:spPr>
          <a:xfrm>
            <a:off x="2231136" y="406400"/>
            <a:ext cx="7729728" cy="1188720"/>
          </a:xfrm>
        </p:spPr>
        <p:txBody>
          <a:bodyPr/>
          <a:lstStyle/>
          <a:p>
            <a:r>
              <a:rPr lang="en-US" dirty="0"/>
              <a:t>How does this help prove the theorem?</a:t>
            </a:r>
          </a:p>
        </p:txBody>
      </p:sp>
      <p:sp>
        <p:nvSpPr>
          <p:cNvPr id="3" name="Content Placeholder 2">
            <a:extLst>
              <a:ext uri="{FF2B5EF4-FFF2-40B4-BE49-F238E27FC236}">
                <a16:creationId xmlns:a16="http://schemas.microsoft.com/office/drawing/2014/main" id="{20EDE37D-FC56-EFB3-214C-C397211C844B}"/>
              </a:ext>
            </a:extLst>
          </p:cNvPr>
          <p:cNvSpPr>
            <a:spLocks noGrp="1"/>
          </p:cNvSpPr>
          <p:nvPr>
            <p:ph idx="1"/>
          </p:nvPr>
        </p:nvSpPr>
        <p:spPr>
          <a:xfrm>
            <a:off x="617601" y="2020411"/>
            <a:ext cx="6728079" cy="4348480"/>
          </a:xfrm>
        </p:spPr>
        <p:txBody>
          <a:bodyPr>
            <a:normAutofit fontScale="92500" lnSpcReduction="20000"/>
          </a:bodyPr>
          <a:lstStyle/>
          <a:p>
            <a:r>
              <a:rPr lang="en-US" sz="2800" dirty="0"/>
              <a:t>The perimeter of the completed square is </a:t>
            </a:r>
            <a:r>
              <a:rPr lang="en-US" sz="2800" dirty="0">
                <a:latin typeface="Cambria Math" panose="02040503050406030204" pitchFamily="18" charset="0"/>
                <a:ea typeface="Cambria Math" panose="02040503050406030204" pitchFamily="18" charset="0"/>
              </a:rPr>
              <a:t>4n</a:t>
            </a:r>
            <a:r>
              <a:rPr lang="en-US" sz="2800" dirty="0"/>
              <a:t>.</a:t>
            </a:r>
          </a:p>
          <a:p>
            <a:r>
              <a:rPr lang="en-US" sz="2800" dirty="0"/>
              <a:t>Since the water perimeter can only decrease, it follows that:</a:t>
            </a:r>
            <a:br>
              <a:rPr lang="en-US" sz="2800" dirty="0"/>
            </a:br>
            <a:br>
              <a:rPr lang="en-US" sz="2800" dirty="0"/>
            </a:br>
            <a:br>
              <a:rPr lang="en-US" sz="2800" dirty="0"/>
            </a:br>
            <a:br>
              <a:rPr lang="en-US" sz="2800" dirty="0"/>
            </a:br>
            <a:endParaRPr lang="en-US" sz="2800" dirty="0"/>
          </a:p>
          <a:p>
            <a:r>
              <a:rPr lang="en-US" sz="2800" dirty="0"/>
              <a:t>Each water block at the start can’t contribute more than </a:t>
            </a:r>
            <a:r>
              <a:rPr lang="en-US" sz="2800" dirty="0">
                <a:latin typeface="Cambria Math" panose="02040503050406030204" pitchFamily="18" charset="0"/>
                <a:ea typeface="Cambria Math" panose="02040503050406030204" pitchFamily="18" charset="0"/>
              </a:rPr>
              <a:t>4</a:t>
            </a:r>
            <a:r>
              <a:rPr lang="en-US" sz="2800" dirty="0"/>
              <a:t> to the perimeter.</a:t>
            </a:r>
          </a:p>
          <a:p>
            <a:r>
              <a:rPr lang="en-US" sz="2800" dirty="0"/>
              <a:t>Therefore, there must be at least </a:t>
            </a:r>
            <a:r>
              <a:rPr lang="en-US" sz="2800" dirty="0">
                <a:latin typeface="Cambria Math" panose="02040503050406030204" pitchFamily="18" charset="0"/>
                <a:ea typeface="Cambria Math" panose="02040503050406030204" pitchFamily="18" charset="0"/>
              </a:rPr>
              <a:t>n</a:t>
            </a:r>
            <a:r>
              <a:rPr lang="en-US" sz="2800" dirty="0"/>
              <a:t> water source blocks at the start.</a:t>
            </a:r>
          </a:p>
        </p:txBody>
      </p:sp>
      <p:pic>
        <p:nvPicPr>
          <p:cNvPr id="12290" name="Picture 2">
            <a:extLst>
              <a:ext uri="{FF2B5EF4-FFF2-40B4-BE49-F238E27FC236}">
                <a16:creationId xmlns:a16="http://schemas.microsoft.com/office/drawing/2014/main" id="{78806B18-050A-ED17-E927-5507B56B0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728" y="3606483"/>
            <a:ext cx="3758272" cy="3254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178D73F-F156-7CD8-F9EA-A0A79AF1400B}"/>
              </a:ext>
            </a:extLst>
          </p:cNvPr>
          <p:cNvPicPr>
            <a:picLocks noChangeAspect="1"/>
          </p:cNvPicPr>
          <p:nvPr/>
        </p:nvPicPr>
        <p:blipFill>
          <a:blip r:embed="rId3"/>
          <a:stretch>
            <a:fillRect/>
          </a:stretch>
        </p:blipFill>
        <p:spPr>
          <a:xfrm>
            <a:off x="8655047" y="5080191"/>
            <a:ext cx="1627883" cy="1615440"/>
          </a:xfrm>
          <a:prstGeom prst="rect">
            <a:avLst/>
          </a:prstGeom>
        </p:spPr>
      </p:pic>
      <p:pic>
        <p:nvPicPr>
          <p:cNvPr id="7" name="Picture 6">
            <a:extLst>
              <a:ext uri="{FF2B5EF4-FFF2-40B4-BE49-F238E27FC236}">
                <a16:creationId xmlns:a16="http://schemas.microsoft.com/office/drawing/2014/main" id="{2969E231-C755-0B35-81D5-B2C19819B723}"/>
              </a:ext>
            </a:extLst>
          </p:cNvPr>
          <p:cNvPicPr>
            <a:picLocks noChangeAspect="1"/>
          </p:cNvPicPr>
          <p:nvPr/>
        </p:nvPicPr>
        <p:blipFill>
          <a:blip r:embed="rId4"/>
          <a:stretch>
            <a:fillRect/>
          </a:stretch>
        </p:blipFill>
        <p:spPr>
          <a:xfrm>
            <a:off x="8610396" y="3429000"/>
            <a:ext cx="1717184" cy="1531303"/>
          </a:xfrm>
          <a:prstGeom prst="rect">
            <a:avLst/>
          </a:prstGeom>
        </p:spPr>
      </p:pic>
      <p:pic>
        <p:nvPicPr>
          <p:cNvPr id="9" name="Picture 8">
            <a:extLst>
              <a:ext uri="{FF2B5EF4-FFF2-40B4-BE49-F238E27FC236}">
                <a16:creationId xmlns:a16="http://schemas.microsoft.com/office/drawing/2014/main" id="{6EFE852C-FDE2-1410-78C8-3C8E361943D4}"/>
              </a:ext>
            </a:extLst>
          </p:cNvPr>
          <p:cNvPicPr>
            <a:picLocks noChangeAspect="1"/>
          </p:cNvPicPr>
          <p:nvPr/>
        </p:nvPicPr>
        <p:blipFill>
          <a:blip r:embed="rId5"/>
          <a:stretch>
            <a:fillRect/>
          </a:stretch>
        </p:blipFill>
        <p:spPr>
          <a:xfrm>
            <a:off x="8681269" y="1811546"/>
            <a:ext cx="1575438" cy="1563397"/>
          </a:xfrm>
          <a:prstGeom prst="rect">
            <a:avLst/>
          </a:prstGeom>
        </p:spPr>
      </p:pic>
    </p:spTree>
    <p:extLst>
      <p:ext uri="{BB962C8B-B14F-4D97-AF65-F5344CB8AC3E}">
        <p14:creationId xmlns:p14="http://schemas.microsoft.com/office/powerpoint/2010/main" val="32740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73275-FCDB-DBC7-A819-75559E74C1D7}"/>
              </a:ext>
            </a:extLst>
          </p:cNvPr>
          <p:cNvSpPr>
            <a:spLocks noGrp="1"/>
          </p:cNvSpPr>
          <p:nvPr>
            <p:ph type="title"/>
          </p:nvPr>
        </p:nvSpPr>
        <p:spPr/>
        <p:txBody>
          <a:bodyPr/>
          <a:lstStyle/>
          <a:p>
            <a:r>
              <a:rPr lang="en-US" dirty="0"/>
              <a:t>Part 1V:  Genshin Impact </a:t>
            </a:r>
            <a:br>
              <a:rPr lang="en-US" dirty="0"/>
            </a:br>
            <a:r>
              <a:rPr lang="en-US" dirty="0"/>
              <a:t>Price Haggling</a:t>
            </a:r>
          </a:p>
        </p:txBody>
      </p:sp>
      <p:sp>
        <p:nvSpPr>
          <p:cNvPr id="3" name="Text Placeholder 2">
            <a:extLst>
              <a:ext uri="{FF2B5EF4-FFF2-40B4-BE49-F238E27FC236}">
                <a16:creationId xmlns:a16="http://schemas.microsoft.com/office/drawing/2014/main" id="{1DCBF7E5-72B4-6173-432A-59F9CC41B30A}"/>
              </a:ext>
            </a:extLst>
          </p:cNvPr>
          <p:cNvSpPr>
            <a:spLocks noGrp="1"/>
          </p:cNvSpPr>
          <p:nvPr>
            <p:ph type="body" idx="1"/>
          </p:nvPr>
        </p:nvSpPr>
        <p:spPr/>
        <p:txBody>
          <a:bodyPr/>
          <a:lstStyle/>
          <a:p>
            <a:r>
              <a:rPr lang="en-US" dirty="0"/>
              <a:t>(</a:t>
            </a:r>
            <a:r>
              <a:rPr lang="en-US" dirty="0" err="1"/>
              <a:t>dont</a:t>
            </a:r>
            <a:r>
              <a:rPr lang="en-US" dirty="0"/>
              <a:t> play </a:t>
            </a:r>
            <a:r>
              <a:rPr lang="en-US" dirty="0" err="1"/>
              <a:t>genshin</a:t>
            </a:r>
            <a:r>
              <a:rPr lang="en-US" dirty="0"/>
              <a:t> your </a:t>
            </a:r>
            <a:r>
              <a:rPr lang="en-US" dirty="0" err="1"/>
              <a:t>gpa</a:t>
            </a:r>
            <a:r>
              <a:rPr lang="en-US" dirty="0"/>
              <a:t> will drop)</a:t>
            </a:r>
          </a:p>
        </p:txBody>
      </p:sp>
      <p:pic>
        <p:nvPicPr>
          <p:cNvPr id="5" name="Picture 4">
            <a:extLst>
              <a:ext uri="{FF2B5EF4-FFF2-40B4-BE49-F238E27FC236}">
                <a16:creationId xmlns:a16="http://schemas.microsoft.com/office/drawing/2014/main" id="{A43F96C5-E164-A465-184A-A5D140B81013}"/>
              </a:ext>
            </a:extLst>
          </p:cNvPr>
          <p:cNvPicPr>
            <a:picLocks noChangeAspect="1"/>
          </p:cNvPicPr>
          <p:nvPr/>
        </p:nvPicPr>
        <p:blipFill>
          <a:blip r:embed="rId2"/>
          <a:stretch>
            <a:fillRect/>
          </a:stretch>
        </p:blipFill>
        <p:spPr>
          <a:xfrm>
            <a:off x="1101783" y="0"/>
            <a:ext cx="9988433" cy="6858000"/>
          </a:xfrm>
          <a:prstGeom prst="rect">
            <a:avLst/>
          </a:prstGeom>
        </p:spPr>
      </p:pic>
    </p:spTree>
    <p:extLst>
      <p:ext uri="{BB962C8B-B14F-4D97-AF65-F5344CB8AC3E}">
        <p14:creationId xmlns:p14="http://schemas.microsoft.com/office/powerpoint/2010/main" val="384776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0-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348BC-73D6-0D7B-E64C-436A0489D365}"/>
              </a:ext>
            </a:extLst>
          </p:cNvPr>
          <p:cNvSpPr>
            <a:spLocks noGrp="1"/>
          </p:cNvSpPr>
          <p:nvPr>
            <p:ph idx="1"/>
          </p:nvPr>
        </p:nvSpPr>
        <p:spPr>
          <a:xfrm>
            <a:off x="1168940" y="4580084"/>
            <a:ext cx="9854118" cy="2574860"/>
          </a:xfrm>
        </p:spPr>
        <p:txBody>
          <a:bodyPr>
            <a:normAutofit/>
          </a:bodyPr>
          <a:lstStyle/>
          <a:p>
            <a:pPr marL="0" indent="0" algn="ctr">
              <a:buNone/>
            </a:pPr>
            <a:r>
              <a:rPr lang="en-US" sz="4400" dirty="0"/>
              <a:t>He’s selling barley or something idk</a:t>
            </a:r>
          </a:p>
          <a:p>
            <a:pPr marL="0" indent="0" algn="ctr">
              <a:buNone/>
            </a:pPr>
            <a:r>
              <a:rPr lang="en-US" sz="4400" dirty="0"/>
              <a:t>What’s the lowest price that he’ll take?</a:t>
            </a:r>
          </a:p>
        </p:txBody>
      </p:sp>
      <p:pic>
        <p:nvPicPr>
          <p:cNvPr id="1026" name="Picture 2">
            <a:extLst>
              <a:ext uri="{FF2B5EF4-FFF2-40B4-BE49-F238E27FC236}">
                <a16:creationId xmlns:a16="http://schemas.microsoft.com/office/drawing/2014/main" id="{8C36C66E-C902-9B11-27D7-B86201C98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349" y="361176"/>
            <a:ext cx="8493301" cy="389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916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FE59-171F-9FEC-FE00-C1BF7F01EEB0}"/>
              </a:ext>
            </a:extLst>
          </p:cNvPr>
          <p:cNvSpPr>
            <a:spLocks noGrp="1"/>
          </p:cNvSpPr>
          <p:nvPr>
            <p:ph type="title"/>
          </p:nvPr>
        </p:nvSpPr>
        <p:spPr>
          <a:xfrm>
            <a:off x="2231136" y="523613"/>
            <a:ext cx="7729728" cy="1188720"/>
          </a:xfrm>
        </p:spPr>
        <p:txBody>
          <a:bodyPr/>
          <a:lstStyle/>
          <a:p>
            <a:r>
              <a:rPr lang="en-US" dirty="0"/>
              <a:t>Mathematical Formulation</a:t>
            </a:r>
          </a:p>
        </p:txBody>
      </p:sp>
      <p:sp>
        <p:nvSpPr>
          <p:cNvPr id="3" name="Content Placeholder 2">
            <a:extLst>
              <a:ext uri="{FF2B5EF4-FFF2-40B4-BE49-F238E27FC236}">
                <a16:creationId xmlns:a16="http://schemas.microsoft.com/office/drawing/2014/main" id="{47732EF1-7291-C374-2BAB-A424DA90603D}"/>
              </a:ext>
            </a:extLst>
          </p:cNvPr>
          <p:cNvSpPr>
            <a:spLocks noGrp="1"/>
          </p:cNvSpPr>
          <p:nvPr>
            <p:ph idx="1"/>
          </p:nvPr>
        </p:nvSpPr>
        <p:spPr>
          <a:xfrm>
            <a:off x="1237622" y="2079262"/>
            <a:ext cx="9716756" cy="4255125"/>
          </a:xfrm>
        </p:spPr>
        <p:txBody>
          <a:bodyPr>
            <a:normAutofit/>
          </a:bodyPr>
          <a:lstStyle/>
          <a:p>
            <a:r>
              <a:rPr lang="en-US" sz="2800" dirty="0"/>
              <a:t>Price </a:t>
            </a:r>
            <a:r>
              <a:rPr lang="en-US" sz="2800" i="1" dirty="0">
                <a:latin typeface="Cambria Math" panose="02040503050406030204" pitchFamily="18" charset="0"/>
                <a:ea typeface="Cambria Math" panose="02040503050406030204" pitchFamily="18" charset="0"/>
              </a:rPr>
              <a:t>P</a:t>
            </a:r>
            <a:r>
              <a:rPr lang="en-US" sz="2800" dirty="0"/>
              <a:t>  is a real number in </a:t>
            </a:r>
            <a:r>
              <a:rPr lang="en-US" sz="2800" dirty="0">
                <a:latin typeface="Cambria Math" panose="02040503050406030204" pitchFamily="18" charset="0"/>
                <a:ea typeface="Cambria Math" panose="02040503050406030204" pitchFamily="18" charset="0"/>
              </a:rPr>
              <a:t>[0,1],</a:t>
            </a:r>
            <a:r>
              <a:rPr lang="en-US" sz="2800" dirty="0"/>
              <a:t> chosen </a:t>
            </a:r>
            <a:r>
              <a:rPr lang="en-US" sz="2800" i="1" dirty="0"/>
              <a:t>uniformly at random.</a:t>
            </a:r>
          </a:p>
          <a:p>
            <a:r>
              <a:rPr lang="en-US" sz="2800" dirty="0"/>
              <a:t>Have </a:t>
            </a:r>
            <a:r>
              <a:rPr lang="en-US" sz="2800" i="1" dirty="0"/>
              <a:t>n</a:t>
            </a:r>
            <a:r>
              <a:rPr lang="en-US" sz="2800" dirty="0"/>
              <a:t> attempts to offer a price.</a:t>
            </a:r>
          </a:p>
          <a:p>
            <a:pPr lvl="1"/>
            <a:r>
              <a:rPr lang="en-US" sz="2400" dirty="0"/>
              <a:t>Let our price offers be </a:t>
            </a:r>
            <a:r>
              <a:rPr lang="en-US" sz="2400" dirty="0">
                <a:latin typeface="Cambria Math" panose="02040503050406030204" pitchFamily="18" charset="0"/>
                <a:ea typeface="Cambria Math" panose="02040503050406030204" pitchFamily="18" charset="0"/>
              </a:rPr>
              <a:t>a</a:t>
            </a:r>
            <a:r>
              <a:rPr lang="en-US" sz="2400" baseline="-25000" dirty="0">
                <a:latin typeface="Cambria Math" panose="02040503050406030204" pitchFamily="18" charset="0"/>
                <a:ea typeface="Cambria Math" panose="02040503050406030204" pitchFamily="18" charset="0"/>
              </a:rPr>
              <a:t>1</a:t>
            </a:r>
            <a:r>
              <a:rPr lang="en-US" sz="2400" dirty="0">
                <a:latin typeface="Cambria Math" panose="02040503050406030204" pitchFamily="18" charset="0"/>
                <a:ea typeface="Cambria Math" panose="02040503050406030204" pitchFamily="18" charset="0"/>
              </a:rPr>
              <a:t>, a</a:t>
            </a:r>
            <a:r>
              <a:rPr lang="en-US" sz="2400" baseline="-25000" dirty="0">
                <a:latin typeface="Cambria Math" panose="02040503050406030204" pitchFamily="18" charset="0"/>
                <a:ea typeface="Cambria Math" panose="02040503050406030204" pitchFamily="18" charset="0"/>
              </a:rPr>
              <a:t>2</a:t>
            </a:r>
            <a:r>
              <a:rPr lang="en-US" sz="2400" dirty="0">
                <a:latin typeface="Cambria Math" panose="02040503050406030204" pitchFamily="18" charset="0"/>
                <a:ea typeface="Cambria Math" panose="02040503050406030204" pitchFamily="18" charset="0"/>
              </a:rPr>
              <a:t>, ..., a</a:t>
            </a:r>
            <a:r>
              <a:rPr lang="en-US" sz="2400" baseline="-25000" dirty="0">
                <a:latin typeface="Cambria Math" panose="02040503050406030204" pitchFamily="18" charset="0"/>
                <a:ea typeface="Cambria Math" panose="02040503050406030204" pitchFamily="18" charset="0"/>
              </a:rPr>
              <a:t>n</a:t>
            </a:r>
            <a:r>
              <a:rPr lang="en-US" sz="2400" dirty="0"/>
              <a:t>.</a:t>
            </a:r>
          </a:p>
          <a:p>
            <a:pPr lvl="1"/>
            <a:r>
              <a:rPr lang="en-US" sz="2400" i="1" dirty="0"/>
              <a:t>(Note:  May as well choose all these numbers at the beginning)</a:t>
            </a:r>
          </a:p>
          <a:p>
            <a:r>
              <a:rPr lang="en-US" sz="2600" dirty="0"/>
              <a:t>The first price offer </a:t>
            </a:r>
            <a:r>
              <a:rPr lang="en-US" sz="2600" dirty="0">
                <a:latin typeface="Cambria Math" panose="02040503050406030204" pitchFamily="18" charset="0"/>
                <a:ea typeface="Cambria Math" panose="02040503050406030204" pitchFamily="18" charset="0"/>
              </a:rPr>
              <a:t>a</a:t>
            </a:r>
            <a:r>
              <a:rPr lang="en-US" sz="2600" baseline="-25000" dirty="0">
                <a:latin typeface="Cambria Math" panose="02040503050406030204" pitchFamily="18" charset="0"/>
                <a:ea typeface="Cambria Math" panose="02040503050406030204" pitchFamily="18" charset="0"/>
              </a:rPr>
              <a:t>i</a:t>
            </a:r>
            <a:r>
              <a:rPr lang="en-US" sz="2600" dirty="0"/>
              <a:t> that is </a:t>
            </a:r>
            <a:r>
              <a:rPr lang="en-US" sz="2600" dirty="0">
                <a:latin typeface="Cambria Math" panose="02040503050406030204" pitchFamily="18" charset="0"/>
                <a:ea typeface="Cambria Math" panose="02040503050406030204" pitchFamily="18" charset="0"/>
              </a:rPr>
              <a:t>≥ </a:t>
            </a:r>
            <a:r>
              <a:rPr lang="en-US" sz="2600" i="1" dirty="0">
                <a:latin typeface="Cambria Math" panose="02040503050406030204" pitchFamily="18" charset="0"/>
                <a:ea typeface="Cambria Math" panose="02040503050406030204" pitchFamily="18" charset="0"/>
              </a:rPr>
              <a:t>P </a:t>
            </a:r>
            <a:r>
              <a:rPr lang="en-US" sz="2600" dirty="0">
                <a:latin typeface="Cambria Math" panose="02040503050406030204" pitchFamily="18" charset="0"/>
                <a:ea typeface="Cambria Math" panose="02040503050406030204" pitchFamily="18" charset="0"/>
              </a:rPr>
              <a:t> </a:t>
            </a:r>
            <a:r>
              <a:rPr lang="en-US" sz="2600" dirty="0"/>
              <a:t>is the amount we pay.</a:t>
            </a:r>
            <a:br>
              <a:rPr lang="en-US" sz="2600" dirty="0"/>
            </a:br>
            <a:endParaRPr lang="en-US" sz="2600" dirty="0"/>
          </a:p>
          <a:p>
            <a:r>
              <a:rPr lang="en-US" sz="2600" dirty="0"/>
              <a:t>What price offers do we choose to minimize the </a:t>
            </a:r>
            <a:r>
              <a:rPr lang="en-US" sz="2600" b="1" dirty="0"/>
              <a:t>expected value </a:t>
            </a:r>
            <a:r>
              <a:rPr lang="en-US" sz="2600" dirty="0"/>
              <a:t>of the amount of money we pay?</a:t>
            </a:r>
          </a:p>
        </p:txBody>
      </p:sp>
      <p:cxnSp>
        <p:nvCxnSpPr>
          <p:cNvPr id="6" name="Straight Connector 5">
            <a:extLst>
              <a:ext uri="{FF2B5EF4-FFF2-40B4-BE49-F238E27FC236}">
                <a16:creationId xmlns:a16="http://schemas.microsoft.com/office/drawing/2014/main" id="{6DB21112-1577-6B06-102F-8482535F8717}"/>
              </a:ext>
            </a:extLst>
          </p:cNvPr>
          <p:cNvCxnSpPr>
            <a:cxnSpLocks/>
          </p:cNvCxnSpPr>
          <p:nvPr/>
        </p:nvCxnSpPr>
        <p:spPr>
          <a:xfrm>
            <a:off x="7520298" y="2184482"/>
            <a:ext cx="2873382" cy="3961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CA0182D-9218-1F8C-F7A4-FA18F6CCBAF5}"/>
              </a:ext>
            </a:extLst>
          </p:cNvPr>
          <p:cNvCxnSpPr>
            <a:cxnSpLocks/>
          </p:cNvCxnSpPr>
          <p:nvPr/>
        </p:nvCxnSpPr>
        <p:spPr>
          <a:xfrm flipV="1">
            <a:off x="7520298" y="2184482"/>
            <a:ext cx="2873382" cy="3636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1101557-0DC4-C191-1065-8E5908F783CC}"/>
              </a:ext>
            </a:extLst>
          </p:cNvPr>
          <p:cNvSpPr txBox="1"/>
          <p:nvPr/>
        </p:nvSpPr>
        <p:spPr>
          <a:xfrm>
            <a:off x="7207968" y="2653375"/>
            <a:ext cx="3746410" cy="369332"/>
          </a:xfrm>
          <a:prstGeom prst="rect">
            <a:avLst/>
          </a:prstGeom>
          <a:noFill/>
        </p:spPr>
        <p:txBody>
          <a:bodyPr wrap="none" rtlCol="0">
            <a:spAutoFit/>
          </a:bodyPr>
          <a:lstStyle/>
          <a:p>
            <a:r>
              <a:rPr lang="en-US" b="1" dirty="0">
                <a:solidFill>
                  <a:srgbClr val="FF0000"/>
                </a:solidFill>
              </a:rPr>
              <a:t>from any probability distribution.</a:t>
            </a:r>
          </a:p>
        </p:txBody>
      </p:sp>
      <p:sp>
        <p:nvSpPr>
          <p:cNvPr id="20" name="TextBox 19">
            <a:extLst>
              <a:ext uri="{FF2B5EF4-FFF2-40B4-BE49-F238E27FC236}">
                <a16:creationId xmlns:a16="http://schemas.microsoft.com/office/drawing/2014/main" id="{B7B9F010-228E-7417-9429-5647CFE411DC}"/>
              </a:ext>
            </a:extLst>
          </p:cNvPr>
          <p:cNvSpPr txBox="1"/>
          <p:nvPr/>
        </p:nvSpPr>
        <p:spPr>
          <a:xfrm>
            <a:off x="1529080" y="5118943"/>
            <a:ext cx="9633578" cy="830997"/>
          </a:xfrm>
          <a:prstGeom prst="rect">
            <a:avLst/>
          </a:prstGeom>
          <a:noFill/>
        </p:spPr>
        <p:txBody>
          <a:bodyPr wrap="square" rtlCol="0">
            <a:spAutoFit/>
          </a:bodyPr>
          <a:lstStyle/>
          <a:p>
            <a:r>
              <a:rPr lang="en-US" sz="2400" dirty="0"/>
              <a:t>Assuming I follow an optimal strategy, what probability distribution </a:t>
            </a:r>
            <a:r>
              <a:rPr lang="en-US" sz="2400" b="1" dirty="0"/>
              <a:t>maximizes</a:t>
            </a:r>
            <a:r>
              <a:rPr lang="en-US" sz="2400" dirty="0"/>
              <a:t> how much </a:t>
            </a:r>
            <a:r>
              <a:rPr lang="en-US" sz="2400" i="1" dirty="0"/>
              <a:t>more</a:t>
            </a:r>
            <a:r>
              <a:rPr lang="en-US" sz="2400" dirty="0"/>
              <a:t> than </a:t>
            </a:r>
            <a:r>
              <a:rPr lang="en-US" sz="2400" i="1" dirty="0">
                <a:latin typeface="Cambria Math" panose="02040503050406030204" pitchFamily="18" charset="0"/>
                <a:ea typeface="Cambria Math" panose="02040503050406030204" pitchFamily="18" charset="0"/>
              </a:rPr>
              <a:t>P</a:t>
            </a:r>
            <a:r>
              <a:rPr lang="en-US" sz="2400" dirty="0"/>
              <a:t> I’ll have to pay (in expectation)?</a:t>
            </a:r>
          </a:p>
        </p:txBody>
      </p:sp>
      <p:sp>
        <p:nvSpPr>
          <p:cNvPr id="23" name="Title 1">
            <a:extLst>
              <a:ext uri="{FF2B5EF4-FFF2-40B4-BE49-F238E27FC236}">
                <a16:creationId xmlns:a16="http://schemas.microsoft.com/office/drawing/2014/main" id="{4E76F7E8-7B7B-1951-1E73-E56EF6C29838}"/>
              </a:ext>
            </a:extLst>
          </p:cNvPr>
          <p:cNvSpPr txBox="1">
            <a:spLocks/>
          </p:cNvSpPr>
          <p:nvPr/>
        </p:nvSpPr>
        <p:spPr>
          <a:xfrm>
            <a:off x="2231136" y="523613"/>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b="1" dirty="0">
                <a:solidFill>
                  <a:srgbClr val="FF0000"/>
                </a:solidFill>
              </a:rPr>
              <a:t>Evil</a:t>
            </a:r>
            <a:r>
              <a:rPr lang="en-US" dirty="0"/>
              <a:t> </a:t>
            </a:r>
            <a:r>
              <a:rPr lang="en-US" sz="1100" dirty="0"/>
              <a:t>(but very interesting) </a:t>
            </a:r>
            <a:r>
              <a:rPr lang="en-US" b="1" dirty="0">
                <a:solidFill>
                  <a:srgbClr val="FF0000"/>
                </a:solidFill>
              </a:rPr>
              <a:t>Generalization</a:t>
            </a:r>
          </a:p>
        </p:txBody>
      </p:sp>
    </p:spTree>
    <p:extLst>
      <p:ext uri="{BB962C8B-B14F-4D97-AF65-F5344CB8AC3E}">
        <p14:creationId xmlns:p14="http://schemas.microsoft.com/office/powerpoint/2010/main" val="142582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2" presetClass="exit" presetSubtype="1" fill="hold" grpId="0" nodeType="withEffect">
                                  <p:stCondLst>
                                    <p:cond delay="0"/>
                                  </p:stCondLst>
                                  <p:childTnLst>
                                    <p:anim calcmode="lin" valueType="num">
                                      <p:cBhvr additive="base">
                                        <p:cTn id="14" dur="500"/>
                                        <p:tgtEl>
                                          <p:spTgt spid="2"/>
                                        </p:tgtEl>
                                        <p:attrNameLst>
                                          <p:attrName>ppt_x</p:attrName>
                                        </p:attrNameLst>
                                      </p:cBhvr>
                                      <p:tavLst>
                                        <p:tav tm="0">
                                          <p:val>
                                            <p:strVal val="ppt_x"/>
                                          </p:val>
                                        </p:tav>
                                        <p:tav tm="100000">
                                          <p:val>
                                            <p:strVal val="ppt_x"/>
                                          </p:val>
                                        </p:tav>
                                      </p:tavLst>
                                    </p:anim>
                                    <p:anim calcmode="lin" valueType="num">
                                      <p:cBhvr additive="base">
                                        <p:cTn id="15" dur="500"/>
                                        <p:tgtEl>
                                          <p:spTgt spid="2"/>
                                        </p:tgtEl>
                                        <p:attrNameLst>
                                          <p:attrName>ppt_y</p:attrName>
                                        </p:attrNameLst>
                                      </p:cBhvr>
                                      <p:tavLst>
                                        <p:tav tm="0">
                                          <p:val>
                                            <p:strVal val="ppt_y"/>
                                          </p:val>
                                        </p:tav>
                                        <p:tav tm="100000">
                                          <p:val>
                                            <p:strVal val="0-ppt_h/2"/>
                                          </p:val>
                                        </p:tav>
                                      </p:tavLst>
                                    </p:anim>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nodeType="clickEffect">
                                  <p:stCondLst>
                                    <p:cond delay="0"/>
                                  </p:stCondLst>
                                  <p:childTnLst>
                                    <p:animEffect transition="out" filter="randombar(horizontal)">
                                      <p:cBhvr>
                                        <p:cTn id="20" dur="500"/>
                                        <p:tgtEl>
                                          <p:spTgt spid="3">
                                            <p:txEl>
                                              <p:pRg st="5" end="5"/>
                                            </p:txEl>
                                          </p:spTgt>
                                        </p:tgtEl>
                                      </p:cBhvr>
                                    </p:animEffect>
                                    <p:set>
                                      <p:cBhvr>
                                        <p:cTn id="21"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randombar(horizontal)">
                                      <p:cBhvr>
                                        <p:cTn id="26" dur="500"/>
                                        <p:tgtEl>
                                          <p:spTgt spid="20"/>
                                        </p:tgtEl>
                                      </p:cBhvr>
                                    </p:animEffect>
                                  </p:childTnLst>
                                </p:cTn>
                              </p:par>
                              <p:par>
                                <p:cTn id="27" presetID="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20" grpId="0"/>
      <p:bldP spid="2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D9711-3A2B-8116-7D6C-90C1C56DBAAB}"/>
              </a:ext>
            </a:extLst>
          </p:cNvPr>
          <p:cNvSpPr>
            <a:spLocks noGrp="1"/>
          </p:cNvSpPr>
          <p:nvPr>
            <p:ph type="title"/>
          </p:nvPr>
        </p:nvSpPr>
        <p:spPr>
          <a:xfrm>
            <a:off x="2231136" y="523613"/>
            <a:ext cx="7729728" cy="1188720"/>
          </a:xfrm>
        </p:spPr>
        <p:txBody>
          <a:bodyPr/>
          <a:lstStyle/>
          <a:p>
            <a:r>
              <a:rPr lang="en-US" dirty="0"/>
              <a:t>Current Results</a:t>
            </a:r>
          </a:p>
        </p:txBody>
      </p:sp>
      <p:sp>
        <p:nvSpPr>
          <p:cNvPr id="3" name="Content Placeholder 2">
            <a:extLst>
              <a:ext uri="{FF2B5EF4-FFF2-40B4-BE49-F238E27FC236}">
                <a16:creationId xmlns:a16="http://schemas.microsoft.com/office/drawing/2014/main" id="{69616BED-D466-42A0-8B41-E46877F8C7FE}"/>
              </a:ext>
            </a:extLst>
          </p:cNvPr>
          <p:cNvSpPr>
            <a:spLocks noGrp="1"/>
          </p:cNvSpPr>
          <p:nvPr>
            <p:ph idx="1"/>
          </p:nvPr>
        </p:nvSpPr>
        <p:spPr>
          <a:xfrm>
            <a:off x="1656080" y="2231644"/>
            <a:ext cx="8717280" cy="4219956"/>
          </a:xfrm>
        </p:spPr>
        <p:txBody>
          <a:bodyPr>
            <a:normAutofit/>
          </a:bodyPr>
          <a:lstStyle/>
          <a:p>
            <a:r>
              <a:rPr lang="en-US" sz="2400" dirty="0"/>
              <a:t>Let </a:t>
            </a:r>
            <a:r>
              <a:rPr lang="en-US" sz="2400" dirty="0">
                <a:latin typeface="Cambria Math" panose="02040503050406030204" pitchFamily="18" charset="0"/>
                <a:ea typeface="Cambria Math" panose="02040503050406030204" pitchFamily="18" charset="0"/>
              </a:rPr>
              <a:t>E</a:t>
            </a:r>
            <a:r>
              <a:rPr lang="en-US" sz="2400" baseline="-25000" dirty="0">
                <a:latin typeface="Cambria Math" panose="02040503050406030204" pitchFamily="18" charset="0"/>
                <a:ea typeface="Cambria Math" panose="02040503050406030204" pitchFamily="18" charset="0"/>
              </a:rPr>
              <a:t>n</a:t>
            </a:r>
            <a:r>
              <a:rPr lang="en-US" sz="2400" dirty="0"/>
              <a:t> be the worst possible difference between the expected value and the actual price, over all possible probability distributions, where we can make </a:t>
            </a:r>
            <a:r>
              <a:rPr lang="en-US" sz="2400" dirty="0">
                <a:latin typeface="Cambria Math" panose="02040503050406030204" pitchFamily="18" charset="0"/>
                <a:ea typeface="Cambria Math" panose="02040503050406030204" pitchFamily="18" charset="0"/>
              </a:rPr>
              <a:t>n</a:t>
            </a:r>
            <a:r>
              <a:rPr lang="en-US" sz="2400" dirty="0"/>
              <a:t> offers.</a:t>
            </a:r>
          </a:p>
          <a:p>
            <a:r>
              <a:rPr lang="en-US" sz="2400" dirty="0"/>
              <a:t>Not too hard to show that </a:t>
            </a:r>
            <a:r>
              <a:rPr lang="en-US" sz="2400" dirty="0">
                <a:latin typeface="Cambria Math" panose="02040503050406030204" pitchFamily="18" charset="0"/>
                <a:ea typeface="Cambria Math" panose="02040503050406030204" pitchFamily="18" charset="0"/>
              </a:rPr>
              <a:t>1/(2n) ≤ E</a:t>
            </a:r>
            <a:r>
              <a:rPr lang="en-US" sz="2400" baseline="-25000" dirty="0">
                <a:latin typeface="Cambria Math" panose="02040503050406030204" pitchFamily="18" charset="0"/>
                <a:ea typeface="Cambria Math" panose="02040503050406030204" pitchFamily="18" charset="0"/>
              </a:rPr>
              <a:t>n</a:t>
            </a:r>
            <a:r>
              <a:rPr lang="en-US" sz="2400" dirty="0">
                <a:latin typeface="Cambria Math" panose="02040503050406030204" pitchFamily="18" charset="0"/>
                <a:ea typeface="Cambria Math" panose="02040503050406030204" pitchFamily="18" charset="0"/>
              </a:rPr>
              <a:t> ≤ 1/n</a:t>
            </a:r>
            <a:r>
              <a:rPr lang="en-US" sz="2400" dirty="0"/>
              <a:t>.</a:t>
            </a:r>
          </a:p>
          <a:p>
            <a:r>
              <a:rPr lang="en-US" sz="2400" dirty="0"/>
              <a:t>Specific values:</a:t>
            </a:r>
          </a:p>
          <a:p>
            <a:pPr lvl="1"/>
            <a:r>
              <a:rPr lang="en-US" sz="2000" dirty="0">
                <a:latin typeface="Cambria Math" panose="02040503050406030204" pitchFamily="18" charset="0"/>
                <a:ea typeface="Cambria Math" panose="02040503050406030204" pitchFamily="18" charset="0"/>
              </a:rPr>
              <a:t>E</a:t>
            </a:r>
            <a:r>
              <a:rPr lang="en-US" sz="2000" baseline="-25000" dirty="0">
                <a:latin typeface="Cambria Math" panose="02040503050406030204" pitchFamily="18" charset="0"/>
                <a:ea typeface="Cambria Math" panose="02040503050406030204" pitchFamily="18" charset="0"/>
              </a:rPr>
              <a:t>1 </a:t>
            </a:r>
            <a:r>
              <a:rPr lang="en-US" sz="2000" dirty="0">
                <a:latin typeface="Cambria Math" panose="02040503050406030204" pitchFamily="18" charset="0"/>
                <a:ea typeface="Cambria Math" panose="02040503050406030204" pitchFamily="18" charset="0"/>
              </a:rPr>
              <a:t>= 1</a:t>
            </a:r>
          </a:p>
          <a:p>
            <a:pPr lvl="1"/>
            <a:r>
              <a:rPr lang="en-US" sz="2000" dirty="0">
                <a:latin typeface="Cambria Math" panose="02040503050406030204" pitchFamily="18" charset="0"/>
                <a:ea typeface="Cambria Math" panose="02040503050406030204" pitchFamily="18" charset="0"/>
              </a:rPr>
              <a:t>E</a:t>
            </a:r>
            <a:r>
              <a:rPr lang="en-US" sz="2000" baseline="-25000" dirty="0">
                <a:latin typeface="Cambria Math" panose="02040503050406030204" pitchFamily="18" charset="0"/>
                <a:ea typeface="Cambria Math" panose="02040503050406030204" pitchFamily="18" charset="0"/>
              </a:rPr>
              <a:t>2 </a:t>
            </a:r>
            <a:r>
              <a:rPr lang="en-US" sz="2000" dirty="0">
                <a:latin typeface="Cambria Math" panose="02040503050406030204" pitchFamily="18" charset="0"/>
                <a:ea typeface="Cambria Math" panose="02040503050406030204" pitchFamily="18" charset="0"/>
              </a:rPr>
              <a:t>= 1/e</a:t>
            </a:r>
          </a:p>
          <a:p>
            <a:pPr lvl="1"/>
            <a:r>
              <a:rPr lang="en-US" sz="2000" dirty="0">
                <a:latin typeface="Cambria Math" panose="02040503050406030204" pitchFamily="18" charset="0"/>
                <a:ea typeface="Cambria Math" panose="02040503050406030204" pitchFamily="18" charset="0"/>
              </a:rPr>
              <a:t>E</a:t>
            </a:r>
            <a:r>
              <a:rPr lang="en-US" sz="2000" baseline="-25000" dirty="0">
                <a:latin typeface="Cambria Math" panose="02040503050406030204" pitchFamily="18" charset="0"/>
                <a:ea typeface="Cambria Math" panose="02040503050406030204" pitchFamily="18" charset="0"/>
              </a:rPr>
              <a:t>3 </a:t>
            </a:r>
            <a:r>
              <a:rPr lang="en-US" sz="2000" dirty="0">
                <a:latin typeface="Cambria Math" panose="02040503050406030204" pitchFamily="18" charset="0"/>
                <a:ea typeface="Cambria Math" panose="02040503050406030204" pitchFamily="18" charset="0"/>
              </a:rPr>
              <a:t>= we have absolutely no idea</a:t>
            </a:r>
          </a:p>
          <a:p>
            <a:r>
              <a:rPr lang="en-US" sz="2200" b="1" dirty="0">
                <a:latin typeface="Cambria Math" panose="02040503050406030204" pitchFamily="18" charset="0"/>
                <a:ea typeface="Cambria Math" panose="02040503050406030204" pitchFamily="18" charset="0"/>
              </a:rPr>
              <a:t>Conjecture:</a:t>
            </a:r>
          </a:p>
          <a:p>
            <a:pPr lvl="1"/>
            <a:endParaRPr lang="en-US" sz="2000" dirty="0">
              <a:latin typeface="Cambria Math" panose="02040503050406030204" pitchFamily="18" charset="0"/>
              <a:ea typeface="Cambria Math" panose="02040503050406030204" pitchFamily="18" charset="0"/>
            </a:endParaRPr>
          </a:p>
        </p:txBody>
      </p:sp>
      <p:pic>
        <p:nvPicPr>
          <p:cNvPr id="5" name="Picture 4">
            <a:extLst>
              <a:ext uri="{FF2B5EF4-FFF2-40B4-BE49-F238E27FC236}">
                <a16:creationId xmlns:a16="http://schemas.microsoft.com/office/drawing/2014/main" id="{1C4D3906-EF03-363D-7351-6C728F96205D}"/>
              </a:ext>
            </a:extLst>
          </p:cNvPr>
          <p:cNvPicPr>
            <a:picLocks noChangeAspect="1"/>
          </p:cNvPicPr>
          <p:nvPr/>
        </p:nvPicPr>
        <p:blipFill>
          <a:blip r:embed="rId2"/>
          <a:stretch>
            <a:fillRect/>
          </a:stretch>
        </p:blipFill>
        <p:spPr>
          <a:xfrm>
            <a:off x="8511374" y="3088640"/>
            <a:ext cx="1662849" cy="3362960"/>
          </a:xfrm>
          <a:prstGeom prst="rect">
            <a:avLst/>
          </a:prstGeom>
        </p:spPr>
      </p:pic>
      <p:pic>
        <p:nvPicPr>
          <p:cNvPr id="13314" name="Picture 2">
            <a:extLst>
              <a:ext uri="{FF2B5EF4-FFF2-40B4-BE49-F238E27FC236}">
                <a16:creationId xmlns:a16="http://schemas.microsoft.com/office/drawing/2014/main" id="{0C0FA740-F123-58F0-56E9-C9C832AEF1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762" y="5746750"/>
            <a:ext cx="2276475" cy="704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FC85DE-D329-FD03-F14E-5E8E3C7CE213}"/>
              </a:ext>
            </a:extLst>
          </p:cNvPr>
          <p:cNvSpPr txBox="1"/>
          <p:nvPr/>
        </p:nvSpPr>
        <p:spPr>
          <a:xfrm>
            <a:off x="10253853" y="4210493"/>
            <a:ext cx="1197507" cy="369332"/>
          </a:xfrm>
          <a:prstGeom prst="rect">
            <a:avLst/>
          </a:prstGeom>
          <a:noFill/>
        </p:spPr>
        <p:txBody>
          <a:bodyPr wrap="none" rtlCol="0">
            <a:spAutoFit/>
          </a:bodyPr>
          <a:lstStyle/>
          <a:p>
            <a:r>
              <a:rPr lang="en-US" i="1" dirty="0"/>
              <a:t>pdf for n=2</a:t>
            </a:r>
          </a:p>
        </p:txBody>
      </p:sp>
    </p:spTree>
    <p:extLst>
      <p:ext uri="{BB962C8B-B14F-4D97-AF65-F5344CB8AC3E}">
        <p14:creationId xmlns:p14="http://schemas.microsoft.com/office/powerpoint/2010/main" val="1578209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50FA-B015-31E5-3080-3697D2621104}"/>
              </a:ext>
            </a:extLst>
          </p:cNvPr>
          <p:cNvSpPr>
            <a:spLocks noGrp="1"/>
          </p:cNvSpPr>
          <p:nvPr>
            <p:ph type="title"/>
          </p:nvPr>
        </p:nvSpPr>
        <p:spPr/>
        <p:txBody>
          <a:bodyPr/>
          <a:lstStyle/>
          <a:p>
            <a:r>
              <a:rPr lang="en-US" dirty="0"/>
              <a:t>Concluding remarks</a:t>
            </a:r>
          </a:p>
        </p:txBody>
      </p:sp>
      <p:sp>
        <p:nvSpPr>
          <p:cNvPr id="3" name="Content Placeholder 2">
            <a:extLst>
              <a:ext uri="{FF2B5EF4-FFF2-40B4-BE49-F238E27FC236}">
                <a16:creationId xmlns:a16="http://schemas.microsoft.com/office/drawing/2014/main" id="{F2F8FF44-38AE-F0C7-08D8-52295B72A40F}"/>
              </a:ext>
            </a:extLst>
          </p:cNvPr>
          <p:cNvSpPr>
            <a:spLocks noGrp="1"/>
          </p:cNvSpPr>
          <p:nvPr>
            <p:ph idx="1"/>
          </p:nvPr>
        </p:nvSpPr>
        <p:spPr/>
        <p:txBody>
          <a:bodyPr>
            <a:normAutofit/>
          </a:bodyPr>
          <a:lstStyle/>
          <a:p>
            <a:r>
              <a:rPr lang="en-US" sz="2400" dirty="0"/>
              <a:t>“Math is everywhere” is cliche.  Nonetheless, it is true that our hobbies can not only present interesting mathematical exercises, but also serve as an inspirational groundwork for finding even greater problems and avenues for research.</a:t>
            </a:r>
            <a:br>
              <a:rPr lang="en-US" sz="2400" dirty="0"/>
            </a:br>
            <a:br>
              <a:rPr lang="en-US" sz="2400" dirty="0"/>
            </a:br>
            <a:endParaRPr lang="en-US" sz="2400" dirty="0"/>
          </a:p>
          <a:p>
            <a:r>
              <a:rPr lang="en-US" sz="2400" dirty="0"/>
              <a:t>Don’t play Genshin.</a:t>
            </a:r>
          </a:p>
        </p:txBody>
      </p:sp>
    </p:spTree>
    <p:extLst>
      <p:ext uri="{BB962C8B-B14F-4D97-AF65-F5344CB8AC3E}">
        <p14:creationId xmlns:p14="http://schemas.microsoft.com/office/powerpoint/2010/main" val="61613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8E8F-55AC-48C9-F61B-2E3F2E2A0DD1}"/>
              </a:ext>
            </a:extLst>
          </p:cNvPr>
          <p:cNvSpPr>
            <a:spLocks noGrp="1"/>
          </p:cNvSpPr>
          <p:nvPr>
            <p:ph type="ctrTitle"/>
          </p:nvPr>
        </p:nvSpPr>
        <p:spPr>
          <a:xfrm>
            <a:off x="1600200" y="1900607"/>
            <a:ext cx="8991600" cy="1645920"/>
          </a:xfrm>
        </p:spPr>
        <p:txBody>
          <a:bodyPr/>
          <a:lstStyle/>
          <a:p>
            <a:r>
              <a:rPr lang="en-US" dirty="0"/>
              <a:t>Thanks for listening!</a:t>
            </a:r>
          </a:p>
        </p:txBody>
      </p:sp>
      <p:sp>
        <p:nvSpPr>
          <p:cNvPr id="3" name="Subtitle 2">
            <a:extLst>
              <a:ext uri="{FF2B5EF4-FFF2-40B4-BE49-F238E27FC236}">
                <a16:creationId xmlns:a16="http://schemas.microsoft.com/office/drawing/2014/main" id="{B007FED6-D452-F786-7289-34DC49344659}"/>
              </a:ext>
            </a:extLst>
          </p:cNvPr>
          <p:cNvSpPr>
            <a:spLocks noGrp="1"/>
          </p:cNvSpPr>
          <p:nvPr>
            <p:ph type="subTitle" idx="1"/>
          </p:nvPr>
        </p:nvSpPr>
        <p:spPr>
          <a:xfrm>
            <a:off x="2490486" y="4387268"/>
            <a:ext cx="7211028" cy="1239894"/>
          </a:xfrm>
        </p:spPr>
        <p:txBody>
          <a:bodyPr>
            <a:normAutofit/>
          </a:bodyPr>
          <a:lstStyle/>
          <a:p>
            <a:r>
              <a:rPr lang="en-US" sz="2400" dirty="0"/>
              <a:t>Contact:  </a:t>
            </a:r>
            <a:r>
              <a:rPr lang="en-US" sz="2400" dirty="0">
                <a:latin typeface="Miriam Fixed" panose="020F0502020204030204" pitchFamily="49" charset="-79"/>
                <a:cs typeface="Miriam Fixed" panose="020F0502020204030204" pitchFamily="49" charset="-79"/>
              </a:rPr>
              <a:t>thomas.lam@cims.nyu.edu</a:t>
            </a:r>
          </a:p>
          <a:p>
            <a:r>
              <a:rPr lang="en-US" sz="2400" dirty="0"/>
              <a:t>Website:  </a:t>
            </a:r>
            <a:r>
              <a:rPr lang="en-US" sz="2400" dirty="0">
                <a:latin typeface="Miriam Fixed" panose="020B0509050101010101" pitchFamily="49" charset="-79"/>
                <a:cs typeface="Miriam Fixed" panose="020B0509050101010101" pitchFamily="49" charset="-79"/>
              </a:rPr>
              <a:t>https://cims.nyu.edu/~tjl8195/</a:t>
            </a:r>
          </a:p>
          <a:p>
            <a:endParaRPr lang="en-US" sz="2400" dirty="0"/>
          </a:p>
        </p:txBody>
      </p:sp>
    </p:spTree>
    <p:extLst>
      <p:ext uri="{BB962C8B-B14F-4D97-AF65-F5344CB8AC3E}">
        <p14:creationId xmlns:p14="http://schemas.microsoft.com/office/powerpoint/2010/main" val="2152158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AF037-BC90-B7E3-15B4-874F429ACF68}"/>
              </a:ext>
            </a:extLst>
          </p:cNvPr>
          <p:cNvSpPr>
            <a:spLocks noGrp="1"/>
          </p:cNvSpPr>
          <p:nvPr>
            <p:ph type="title"/>
          </p:nvPr>
        </p:nvSpPr>
        <p:spPr>
          <a:xfrm>
            <a:off x="557959" y="477897"/>
            <a:ext cx="5538041" cy="1188720"/>
          </a:xfrm>
        </p:spPr>
        <p:txBody>
          <a:bodyPr/>
          <a:lstStyle/>
          <a:p>
            <a:r>
              <a:rPr lang="en-US" dirty="0"/>
              <a:t>Example #1</a:t>
            </a:r>
          </a:p>
        </p:txBody>
      </p:sp>
      <p:sp>
        <p:nvSpPr>
          <p:cNvPr id="4" name="Title 1">
            <a:extLst>
              <a:ext uri="{FF2B5EF4-FFF2-40B4-BE49-F238E27FC236}">
                <a16:creationId xmlns:a16="http://schemas.microsoft.com/office/drawing/2014/main" id="{F1875E62-39C1-702D-350A-76C731B2143D}"/>
              </a:ext>
            </a:extLst>
          </p:cNvPr>
          <p:cNvSpPr txBox="1">
            <a:spLocks/>
          </p:cNvSpPr>
          <p:nvPr/>
        </p:nvSpPr>
        <p:spPr>
          <a:xfrm>
            <a:off x="557959" y="477897"/>
            <a:ext cx="5538041"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en-US" dirty="0"/>
              <a:t>Example #2</a:t>
            </a:r>
          </a:p>
        </p:txBody>
      </p:sp>
      <p:sp>
        <p:nvSpPr>
          <p:cNvPr id="3" name="Content Placeholder 2">
            <a:extLst>
              <a:ext uri="{FF2B5EF4-FFF2-40B4-BE49-F238E27FC236}">
                <a16:creationId xmlns:a16="http://schemas.microsoft.com/office/drawing/2014/main" id="{50D9534B-D373-F656-AD7C-14DD6153BD91}"/>
              </a:ext>
            </a:extLst>
          </p:cNvPr>
          <p:cNvSpPr>
            <a:spLocks noGrp="1"/>
          </p:cNvSpPr>
          <p:nvPr>
            <p:ph idx="1"/>
          </p:nvPr>
        </p:nvSpPr>
        <p:spPr>
          <a:xfrm>
            <a:off x="496605" y="2552893"/>
            <a:ext cx="5599396" cy="3101983"/>
          </a:xfrm>
        </p:spPr>
        <p:txBody>
          <a:bodyPr/>
          <a:lstStyle/>
          <a:p>
            <a:r>
              <a:rPr lang="en-US" dirty="0"/>
              <a:t>Merchant has some price </a:t>
            </a:r>
            <a:r>
              <a:rPr lang="en-US" i="1" dirty="0"/>
              <a:t>P </a:t>
            </a:r>
            <a:r>
              <a:rPr lang="en-US" dirty="0"/>
              <a:t>in mind that you don’t know.  </a:t>
            </a:r>
          </a:p>
          <a:p>
            <a:r>
              <a:rPr lang="en-US" dirty="0"/>
              <a:t>You’re given an interval that the price can be in.</a:t>
            </a:r>
          </a:p>
          <a:p>
            <a:r>
              <a:rPr lang="en-US" dirty="0"/>
              <a:t>You have 5 (?) chances to offer a price.</a:t>
            </a:r>
          </a:p>
          <a:p>
            <a:r>
              <a:rPr lang="en-US" dirty="0"/>
              <a:t>Merchant will accept the first price you offer that is at least </a:t>
            </a:r>
            <a:r>
              <a:rPr lang="en-US" i="1" dirty="0"/>
              <a:t>P.</a:t>
            </a:r>
            <a:br>
              <a:rPr lang="en-US" i="1" dirty="0"/>
            </a:br>
            <a:endParaRPr lang="en-US" i="1" dirty="0"/>
          </a:p>
          <a:p>
            <a:r>
              <a:rPr lang="en-US" b="1" i="1" dirty="0"/>
              <a:t>Goal:  </a:t>
            </a:r>
            <a:r>
              <a:rPr lang="en-US" dirty="0"/>
              <a:t>Pay as little as you can within the 5 price offers you make.</a:t>
            </a:r>
            <a:endParaRPr lang="en-US" b="1" dirty="0"/>
          </a:p>
        </p:txBody>
      </p:sp>
      <p:pic>
        <p:nvPicPr>
          <p:cNvPr id="5" name="Picture 4">
            <a:extLst>
              <a:ext uri="{FF2B5EF4-FFF2-40B4-BE49-F238E27FC236}">
                <a16:creationId xmlns:a16="http://schemas.microsoft.com/office/drawing/2014/main" id="{A06358FD-35AC-E972-EE88-7C5C0D4A19F2}"/>
              </a:ext>
            </a:extLst>
          </p:cNvPr>
          <p:cNvPicPr>
            <a:picLocks noChangeAspect="1"/>
          </p:cNvPicPr>
          <p:nvPr/>
        </p:nvPicPr>
        <p:blipFill>
          <a:blip r:embed="rId2"/>
          <a:stretch>
            <a:fillRect/>
          </a:stretch>
        </p:blipFill>
        <p:spPr>
          <a:xfrm>
            <a:off x="6394820" y="3429000"/>
            <a:ext cx="1609950" cy="2048161"/>
          </a:xfrm>
          <a:prstGeom prst="rect">
            <a:avLst/>
          </a:prstGeom>
        </p:spPr>
      </p:pic>
      <p:pic>
        <p:nvPicPr>
          <p:cNvPr id="7" name="Picture 6">
            <a:extLst>
              <a:ext uri="{FF2B5EF4-FFF2-40B4-BE49-F238E27FC236}">
                <a16:creationId xmlns:a16="http://schemas.microsoft.com/office/drawing/2014/main" id="{1E965654-E003-BFFB-D749-CEEF786CB025}"/>
              </a:ext>
            </a:extLst>
          </p:cNvPr>
          <p:cNvPicPr>
            <a:picLocks noChangeAspect="1"/>
          </p:cNvPicPr>
          <p:nvPr/>
        </p:nvPicPr>
        <p:blipFill>
          <a:blip r:embed="rId3"/>
          <a:stretch>
            <a:fillRect/>
          </a:stretch>
        </p:blipFill>
        <p:spPr>
          <a:xfrm>
            <a:off x="9591552" y="3842106"/>
            <a:ext cx="1752845" cy="1448002"/>
          </a:xfrm>
          <a:prstGeom prst="rect">
            <a:avLst/>
          </a:prstGeom>
        </p:spPr>
      </p:pic>
      <p:sp>
        <p:nvSpPr>
          <p:cNvPr id="8" name="Thought Bubble: Cloud 7">
            <a:extLst>
              <a:ext uri="{FF2B5EF4-FFF2-40B4-BE49-F238E27FC236}">
                <a16:creationId xmlns:a16="http://schemas.microsoft.com/office/drawing/2014/main" id="{C84DCB97-8F74-F32A-853F-87BFB40C8615}"/>
              </a:ext>
            </a:extLst>
          </p:cNvPr>
          <p:cNvSpPr/>
          <p:nvPr/>
        </p:nvSpPr>
        <p:spPr>
          <a:xfrm>
            <a:off x="9960864" y="2278329"/>
            <a:ext cx="1752845" cy="1188720"/>
          </a:xfrm>
          <a:prstGeom prst="cloud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3600" dirty="0"/>
              <a:t>$16</a:t>
            </a:r>
          </a:p>
        </p:txBody>
      </p:sp>
      <p:sp>
        <p:nvSpPr>
          <p:cNvPr id="9" name="TextBox 8">
            <a:extLst>
              <a:ext uri="{FF2B5EF4-FFF2-40B4-BE49-F238E27FC236}">
                <a16:creationId xmlns:a16="http://schemas.microsoft.com/office/drawing/2014/main" id="{1D812D55-E1C5-7261-59CF-A13B8501335B}"/>
              </a:ext>
            </a:extLst>
          </p:cNvPr>
          <p:cNvSpPr txBox="1"/>
          <p:nvPr/>
        </p:nvSpPr>
        <p:spPr>
          <a:xfrm>
            <a:off x="7920247" y="5665165"/>
            <a:ext cx="1886029" cy="584775"/>
          </a:xfrm>
          <a:prstGeom prst="rect">
            <a:avLst/>
          </a:prstGeom>
          <a:noFill/>
        </p:spPr>
        <p:txBody>
          <a:bodyPr wrap="none" rtlCol="0">
            <a:spAutoFit/>
          </a:bodyPr>
          <a:lstStyle/>
          <a:p>
            <a:r>
              <a:rPr lang="en-US" sz="3200" dirty="0"/>
              <a:t>[$0, $100]</a:t>
            </a:r>
          </a:p>
        </p:txBody>
      </p:sp>
      <p:sp>
        <p:nvSpPr>
          <p:cNvPr id="11" name="Heart 10">
            <a:extLst>
              <a:ext uri="{FF2B5EF4-FFF2-40B4-BE49-F238E27FC236}">
                <a16:creationId xmlns:a16="http://schemas.microsoft.com/office/drawing/2014/main" id="{83DDACC6-7E76-593C-C667-B6C22626A3B2}"/>
              </a:ext>
            </a:extLst>
          </p:cNvPr>
          <p:cNvSpPr/>
          <p:nvPr/>
        </p:nvSpPr>
        <p:spPr>
          <a:xfrm>
            <a:off x="6821088" y="749587"/>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a:extLst>
              <a:ext uri="{FF2B5EF4-FFF2-40B4-BE49-F238E27FC236}">
                <a16:creationId xmlns:a16="http://schemas.microsoft.com/office/drawing/2014/main" id="{DFA9492F-1641-7869-3064-A4E7D47AA47D}"/>
              </a:ext>
            </a:extLst>
          </p:cNvPr>
          <p:cNvSpPr/>
          <p:nvPr/>
        </p:nvSpPr>
        <p:spPr>
          <a:xfrm>
            <a:off x="7735081" y="749587"/>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a:extLst>
              <a:ext uri="{FF2B5EF4-FFF2-40B4-BE49-F238E27FC236}">
                <a16:creationId xmlns:a16="http://schemas.microsoft.com/office/drawing/2014/main" id="{6FA68E34-7643-603F-795D-982566B78BBE}"/>
              </a:ext>
            </a:extLst>
          </p:cNvPr>
          <p:cNvSpPr/>
          <p:nvPr/>
        </p:nvSpPr>
        <p:spPr>
          <a:xfrm>
            <a:off x="8649074" y="756719"/>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a:extLst>
              <a:ext uri="{FF2B5EF4-FFF2-40B4-BE49-F238E27FC236}">
                <a16:creationId xmlns:a16="http://schemas.microsoft.com/office/drawing/2014/main" id="{DEDC5235-A9EA-CFC1-5533-C773910611BF}"/>
              </a:ext>
            </a:extLst>
          </p:cNvPr>
          <p:cNvSpPr/>
          <p:nvPr/>
        </p:nvSpPr>
        <p:spPr>
          <a:xfrm>
            <a:off x="9563067" y="763675"/>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a:extLst>
              <a:ext uri="{FF2B5EF4-FFF2-40B4-BE49-F238E27FC236}">
                <a16:creationId xmlns:a16="http://schemas.microsoft.com/office/drawing/2014/main" id="{EB181E35-0D1B-3856-0162-7D3E8BC25628}"/>
              </a:ext>
            </a:extLst>
          </p:cNvPr>
          <p:cNvSpPr/>
          <p:nvPr/>
        </p:nvSpPr>
        <p:spPr>
          <a:xfrm>
            <a:off x="10477060" y="763675"/>
            <a:ext cx="720452" cy="617164"/>
          </a:xfrm>
          <a:prstGeom prst="heart">
            <a:avLst/>
          </a:prstGeom>
          <a:solidFill>
            <a:srgbClr val="EC81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Oval 5">
            <a:extLst>
              <a:ext uri="{FF2B5EF4-FFF2-40B4-BE49-F238E27FC236}">
                <a16:creationId xmlns:a16="http://schemas.microsoft.com/office/drawing/2014/main" id="{0BF38019-8EB6-724E-9FCC-2E2BFC6ACB66}"/>
              </a:ext>
            </a:extLst>
          </p:cNvPr>
          <p:cNvSpPr/>
          <p:nvPr/>
        </p:nvSpPr>
        <p:spPr>
          <a:xfrm>
            <a:off x="6979377" y="1958533"/>
            <a:ext cx="1886029" cy="1188720"/>
          </a:xfrm>
          <a:prstGeom prst="wedgeEllipse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$0.01</a:t>
            </a:r>
          </a:p>
        </p:txBody>
      </p:sp>
      <p:sp>
        <p:nvSpPr>
          <p:cNvPr id="10" name="Speech Bubble: Oval 9">
            <a:extLst>
              <a:ext uri="{FF2B5EF4-FFF2-40B4-BE49-F238E27FC236}">
                <a16:creationId xmlns:a16="http://schemas.microsoft.com/office/drawing/2014/main" id="{1BEB2A90-621C-9F6C-CBA7-680119DBC1AD}"/>
              </a:ext>
            </a:extLst>
          </p:cNvPr>
          <p:cNvSpPr/>
          <p:nvPr/>
        </p:nvSpPr>
        <p:spPr>
          <a:xfrm>
            <a:off x="8783324" y="2980146"/>
            <a:ext cx="796784" cy="617164"/>
          </a:xfrm>
          <a:prstGeom prst="wedgeEllipseCallout">
            <a:avLst>
              <a:gd name="adj1" fmla="val 58617"/>
              <a:gd name="adj2" fmla="val 67385"/>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a:t>
            </a:r>
          </a:p>
        </p:txBody>
      </p:sp>
      <p:sp>
        <p:nvSpPr>
          <p:cNvPr id="17" name="Speech Bubble: Oval 16">
            <a:extLst>
              <a:ext uri="{FF2B5EF4-FFF2-40B4-BE49-F238E27FC236}">
                <a16:creationId xmlns:a16="http://schemas.microsoft.com/office/drawing/2014/main" id="{891434FE-47DB-EF41-3C34-E274F13D5D09}"/>
              </a:ext>
            </a:extLst>
          </p:cNvPr>
          <p:cNvSpPr/>
          <p:nvPr/>
        </p:nvSpPr>
        <p:spPr>
          <a:xfrm>
            <a:off x="6977232" y="1951401"/>
            <a:ext cx="1886029" cy="1188720"/>
          </a:xfrm>
          <a:prstGeom prst="wedgeEllipse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$0.02</a:t>
            </a:r>
          </a:p>
        </p:txBody>
      </p:sp>
      <p:sp>
        <p:nvSpPr>
          <p:cNvPr id="18" name="Speech Bubble: Oval 17">
            <a:extLst>
              <a:ext uri="{FF2B5EF4-FFF2-40B4-BE49-F238E27FC236}">
                <a16:creationId xmlns:a16="http://schemas.microsoft.com/office/drawing/2014/main" id="{4CCD31AD-9CD1-D82A-DB36-363F6D9D2C41}"/>
              </a:ext>
            </a:extLst>
          </p:cNvPr>
          <p:cNvSpPr/>
          <p:nvPr/>
        </p:nvSpPr>
        <p:spPr>
          <a:xfrm>
            <a:off x="6975087" y="1958894"/>
            <a:ext cx="1886029" cy="1188720"/>
          </a:xfrm>
          <a:prstGeom prst="wedgeEllipse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$0.03</a:t>
            </a:r>
          </a:p>
        </p:txBody>
      </p:sp>
      <p:sp>
        <p:nvSpPr>
          <p:cNvPr id="19" name="Speech Bubble: Oval 18">
            <a:extLst>
              <a:ext uri="{FF2B5EF4-FFF2-40B4-BE49-F238E27FC236}">
                <a16:creationId xmlns:a16="http://schemas.microsoft.com/office/drawing/2014/main" id="{EF57D5BE-16ED-0CFB-AEDF-687351240414}"/>
              </a:ext>
            </a:extLst>
          </p:cNvPr>
          <p:cNvSpPr/>
          <p:nvPr/>
        </p:nvSpPr>
        <p:spPr>
          <a:xfrm>
            <a:off x="6977232" y="1959145"/>
            <a:ext cx="1886029" cy="1188720"/>
          </a:xfrm>
          <a:prstGeom prst="wedgeEllipse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$0.04</a:t>
            </a:r>
          </a:p>
        </p:txBody>
      </p:sp>
      <p:sp>
        <p:nvSpPr>
          <p:cNvPr id="20" name="Speech Bubble: Oval 19">
            <a:extLst>
              <a:ext uri="{FF2B5EF4-FFF2-40B4-BE49-F238E27FC236}">
                <a16:creationId xmlns:a16="http://schemas.microsoft.com/office/drawing/2014/main" id="{E561ADB7-A6B3-5FFB-82CB-7F5F2F35B8C3}"/>
              </a:ext>
            </a:extLst>
          </p:cNvPr>
          <p:cNvSpPr/>
          <p:nvPr/>
        </p:nvSpPr>
        <p:spPr>
          <a:xfrm>
            <a:off x="6979080" y="1960837"/>
            <a:ext cx="1886029" cy="1188720"/>
          </a:xfrm>
          <a:prstGeom prst="wedgeEllipse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$100</a:t>
            </a:r>
          </a:p>
        </p:txBody>
      </p:sp>
      <p:sp>
        <p:nvSpPr>
          <p:cNvPr id="24" name="Speech Bubble: Oval 23">
            <a:extLst>
              <a:ext uri="{FF2B5EF4-FFF2-40B4-BE49-F238E27FC236}">
                <a16:creationId xmlns:a16="http://schemas.microsoft.com/office/drawing/2014/main" id="{3BA51920-AAB6-4929-7653-B6E3A045EC06}"/>
              </a:ext>
            </a:extLst>
          </p:cNvPr>
          <p:cNvSpPr/>
          <p:nvPr/>
        </p:nvSpPr>
        <p:spPr>
          <a:xfrm>
            <a:off x="8784720" y="2987102"/>
            <a:ext cx="796784" cy="617164"/>
          </a:xfrm>
          <a:prstGeom prst="wedgeEllipseCallout">
            <a:avLst>
              <a:gd name="adj1" fmla="val 58617"/>
              <a:gd name="adj2" fmla="val 67385"/>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yes</a:t>
            </a:r>
          </a:p>
        </p:txBody>
      </p:sp>
    </p:spTree>
    <p:extLst>
      <p:ext uri="{BB962C8B-B14F-4D97-AF65-F5344CB8AC3E}">
        <p14:creationId xmlns:p14="http://schemas.microsoft.com/office/powerpoint/2010/main" val="35404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0-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31" presetClass="exit" presetSubtype="0" fill="hold" grpId="0" nodeType="withEffect">
                                  <p:stCondLst>
                                    <p:cond delay="0"/>
                                  </p:stCondLst>
                                  <p:childTnLst>
                                    <p:anim calcmode="lin" valueType="num">
                                      <p:cBhvr>
                                        <p:cTn id="22" dur="500"/>
                                        <p:tgtEl>
                                          <p:spTgt spid="11"/>
                                        </p:tgtEl>
                                        <p:attrNameLst>
                                          <p:attrName>ppt_w</p:attrName>
                                        </p:attrNameLst>
                                      </p:cBhvr>
                                      <p:tavLst>
                                        <p:tav tm="0">
                                          <p:val>
                                            <p:strVal val="ppt_w"/>
                                          </p:val>
                                        </p:tav>
                                        <p:tav tm="100000">
                                          <p:val>
                                            <p:fltVal val="0"/>
                                          </p:val>
                                        </p:tav>
                                      </p:tavLst>
                                    </p:anim>
                                    <p:anim calcmode="lin" valueType="num">
                                      <p:cBhvr>
                                        <p:cTn id="23" dur="500"/>
                                        <p:tgtEl>
                                          <p:spTgt spid="11"/>
                                        </p:tgtEl>
                                        <p:attrNameLst>
                                          <p:attrName>ppt_h</p:attrName>
                                        </p:attrNameLst>
                                      </p:cBhvr>
                                      <p:tavLst>
                                        <p:tav tm="0">
                                          <p:val>
                                            <p:strVal val="ppt_h"/>
                                          </p:val>
                                        </p:tav>
                                        <p:tav tm="100000">
                                          <p:val>
                                            <p:fltVal val="0"/>
                                          </p:val>
                                        </p:tav>
                                      </p:tavLst>
                                    </p:anim>
                                    <p:anim calcmode="lin" valueType="num">
                                      <p:cBhvr>
                                        <p:cTn id="24" dur="500"/>
                                        <p:tgtEl>
                                          <p:spTgt spid="11"/>
                                        </p:tgtEl>
                                        <p:attrNameLst>
                                          <p:attrName>style.rotation</p:attrName>
                                        </p:attrNameLst>
                                      </p:cBhvr>
                                      <p:tavLst>
                                        <p:tav tm="0">
                                          <p:val>
                                            <p:fltVal val="0"/>
                                          </p:val>
                                        </p:tav>
                                        <p:tav tm="100000">
                                          <p:val>
                                            <p:fltVal val="90"/>
                                          </p:val>
                                        </p:tav>
                                      </p:tavLst>
                                    </p:anim>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31" presetClass="exit" presetSubtype="0" fill="hold" grpId="0" nodeType="withEffect">
                                  <p:stCondLst>
                                    <p:cond delay="0"/>
                                  </p:stCondLst>
                                  <p:childTnLst>
                                    <p:anim calcmode="lin" valueType="num">
                                      <p:cBhvr>
                                        <p:cTn id="38" dur="500"/>
                                        <p:tgtEl>
                                          <p:spTgt spid="12"/>
                                        </p:tgtEl>
                                        <p:attrNameLst>
                                          <p:attrName>ppt_w</p:attrName>
                                        </p:attrNameLst>
                                      </p:cBhvr>
                                      <p:tavLst>
                                        <p:tav tm="0">
                                          <p:val>
                                            <p:strVal val="ppt_w"/>
                                          </p:val>
                                        </p:tav>
                                        <p:tav tm="100000">
                                          <p:val>
                                            <p:fltVal val="0"/>
                                          </p:val>
                                        </p:tav>
                                      </p:tavLst>
                                    </p:anim>
                                    <p:anim calcmode="lin" valueType="num">
                                      <p:cBhvr>
                                        <p:cTn id="39" dur="500"/>
                                        <p:tgtEl>
                                          <p:spTgt spid="12"/>
                                        </p:tgtEl>
                                        <p:attrNameLst>
                                          <p:attrName>ppt_h</p:attrName>
                                        </p:attrNameLst>
                                      </p:cBhvr>
                                      <p:tavLst>
                                        <p:tav tm="0">
                                          <p:val>
                                            <p:strVal val="ppt_h"/>
                                          </p:val>
                                        </p:tav>
                                        <p:tav tm="100000">
                                          <p:val>
                                            <p:fltVal val="0"/>
                                          </p:val>
                                        </p:tav>
                                      </p:tavLst>
                                    </p:anim>
                                    <p:anim calcmode="lin" valueType="num">
                                      <p:cBhvr>
                                        <p:cTn id="40" dur="500"/>
                                        <p:tgtEl>
                                          <p:spTgt spid="12"/>
                                        </p:tgtEl>
                                        <p:attrNameLst>
                                          <p:attrName>style.rotation</p:attrName>
                                        </p:attrNameLst>
                                      </p:cBhvr>
                                      <p:tavLst>
                                        <p:tav tm="0">
                                          <p:val>
                                            <p:fltVal val="0"/>
                                          </p:val>
                                        </p:tav>
                                        <p:tav tm="100000">
                                          <p:val>
                                            <p:fltVal val="90"/>
                                          </p:val>
                                        </p:tav>
                                      </p:tavLst>
                                    </p:anim>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xit" presetSubtype="0" fill="hold" grpId="3" nodeType="with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4"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31" presetClass="exit" presetSubtype="0" fill="hold" grpId="0" nodeType="withEffect">
                                  <p:stCondLst>
                                    <p:cond delay="0"/>
                                  </p:stCondLst>
                                  <p:childTnLst>
                                    <p:anim calcmode="lin" valueType="num">
                                      <p:cBhvr>
                                        <p:cTn id="54" dur="500"/>
                                        <p:tgtEl>
                                          <p:spTgt spid="13"/>
                                        </p:tgtEl>
                                        <p:attrNameLst>
                                          <p:attrName>ppt_w</p:attrName>
                                        </p:attrNameLst>
                                      </p:cBhvr>
                                      <p:tavLst>
                                        <p:tav tm="0">
                                          <p:val>
                                            <p:strVal val="ppt_w"/>
                                          </p:val>
                                        </p:tav>
                                        <p:tav tm="100000">
                                          <p:val>
                                            <p:fltVal val="0"/>
                                          </p:val>
                                        </p:tav>
                                      </p:tavLst>
                                    </p:anim>
                                    <p:anim calcmode="lin" valueType="num">
                                      <p:cBhvr>
                                        <p:cTn id="55" dur="500"/>
                                        <p:tgtEl>
                                          <p:spTgt spid="13"/>
                                        </p:tgtEl>
                                        <p:attrNameLst>
                                          <p:attrName>ppt_h</p:attrName>
                                        </p:attrNameLst>
                                      </p:cBhvr>
                                      <p:tavLst>
                                        <p:tav tm="0">
                                          <p:val>
                                            <p:strVal val="ppt_h"/>
                                          </p:val>
                                        </p:tav>
                                        <p:tav tm="100000">
                                          <p:val>
                                            <p:fltVal val="0"/>
                                          </p:val>
                                        </p:tav>
                                      </p:tavLst>
                                    </p:anim>
                                    <p:anim calcmode="lin" valueType="num">
                                      <p:cBhvr>
                                        <p:cTn id="56" dur="500"/>
                                        <p:tgtEl>
                                          <p:spTgt spid="13"/>
                                        </p:tgtEl>
                                        <p:attrNameLst>
                                          <p:attrName>style.rotation</p:attrName>
                                        </p:attrNameLst>
                                      </p:cBhvr>
                                      <p:tavLst>
                                        <p:tav tm="0">
                                          <p:val>
                                            <p:fltVal val="0"/>
                                          </p:val>
                                        </p:tav>
                                        <p:tav tm="100000">
                                          <p:val>
                                            <p:fltVal val="90"/>
                                          </p:val>
                                        </p:tav>
                                      </p:tavLst>
                                    </p:anim>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par>
                                <p:cTn id="63" presetID="1" presetClass="exit" presetSubtype="0" fill="hold" grpId="5" nodeType="withEffect">
                                  <p:stCondLst>
                                    <p:cond delay="0"/>
                                  </p:stCondLst>
                                  <p:childTnLst>
                                    <p:set>
                                      <p:cBhvr>
                                        <p:cTn id="64" dur="1" fill="hold">
                                          <p:stCondLst>
                                            <p:cond delay="0"/>
                                          </p:stCondLst>
                                        </p:cTn>
                                        <p:tgtEl>
                                          <p:spTgt spid="1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6"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31" presetClass="exit" presetSubtype="0" fill="hold" grpId="0" nodeType="withEffect">
                                  <p:stCondLst>
                                    <p:cond delay="0"/>
                                  </p:stCondLst>
                                  <p:childTnLst>
                                    <p:anim calcmode="lin" valueType="num">
                                      <p:cBhvr>
                                        <p:cTn id="70" dur="500"/>
                                        <p:tgtEl>
                                          <p:spTgt spid="14"/>
                                        </p:tgtEl>
                                        <p:attrNameLst>
                                          <p:attrName>ppt_w</p:attrName>
                                        </p:attrNameLst>
                                      </p:cBhvr>
                                      <p:tavLst>
                                        <p:tav tm="0">
                                          <p:val>
                                            <p:strVal val="ppt_w"/>
                                          </p:val>
                                        </p:tav>
                                        <p:tav tm="100000">
                                          <p:val>
                                            <p:fltVal val="0"/>
                                          </p:val>
                                        </p:tav>
                                      </p:tavLst>
                                    </p:anim>
                                    <p:anim calcmode="lin" valueType="num">
                                      <p:cBhvr>
                                        <p:cTn id="71" dur="500"/>
                                        <p:tgtEl>
                                          <p:spTgt spid="14"/>
                                        </p:tgtEl>
                                        <p:attrNameLst>
                                          <p:attrName>ppt_h</p:attrName>
                                        </p:attrNameLst>
                                      </p:cBhvr>
                                      <p:tavLst>
                                        <p:tav tm="0">
                                          <p:val>
                                            <p:strVal val="ppt_h"/>
                                          </p:val>
                                        </p:tav>
                                        <p:tav tm="100000">
                                          <p:val>
                                            <p:fltVal val="0"/>
                                          </p:val>
                                        </p:tav>
                                      </p:tavLst>
                                    </p:anim>
                                    <p:anim calcmode="lin" valueType="num">
                                      <p:cBhvr>
                                        <p:cTn id="72" dur="500"/>
                                        <p:tgtEl>
                                          <p:spTgt spid="14"/>
                                        </p:tgtEl>
                                        <p:attrNameLst>
                                          <p:attrName>style.rotation</p:attrName>
                                        </p:attrNameLst>
                                      </p:cBhvr>
                                      <p:tavLst>
                                        <p:tav tm="0">
                                          <p:val>
                                            <p:fltVal val="0"/>
                                          </p:val>
                                        </p:tav>
                                        <p:tav tm="100000">
                                          <p:val>
                                            <p:fltVal val="90"/>
                                          </p:val>
                                        </p:tav>
                                      </p:tavLst>
                                    </p:anim>
                                    <p:animEffect transition="out" filter="fade">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nodeType="withEffect">
                                  <p:stCondLst>
                                    <p:cond delay="0"/>
                                  </p:stCondLst>
                                  <p:iterate type="lt">
                                    <p:tmAbs val="0"/>
                                  </p:iterate>
                                  <p:childTnLst>
                                    <p:set>
                                      <p:cBhvr>
                                        <p:cTn id="80" dur="1" fill="hold">
                                          <p:stCondLst>
                                            <p:cond delay="0"/>
                                          </p:stCondLst>
                                        </p:cTn>
                                        <p:tgtEl>
                                          <p:spTgt spid="20">
                                            <p:txEl>
                                              <p:pRg st="0" end="0"/>
                                            </p:txEl>
                                          </p:spTgt>
                                        </p:tgtEl>
                                        <p:attrNameLst>
                                          <p:attrName>style.visibility</p:attrName>
                                        </p:attrNameLst>
                                      </p:cBhvr>
                                      <p:to>
                                        <p:strVal val="visible"/>
                                      </p:to>
                                    </p:set>
                                  </p:childTnLst>
                                </p:cTn>
                              </p:par>
                              <p:par>
                                <p:cTn id="81" presetID="1" presetClass="exit" presetSubtype="0" fill="hold" grpId="7" nodeType="withEffect">
                                  <p:stCondLst>
                                    <p:cond delay="0"/>
                                  </p:stCondLst>
                                  <p:childTnLst>
                                    <p:set>
                                      <p:cBhvr>
                                        <p:cTn id="82" dur="1" fill="hold">
                                          <p:stCondLst>
                                            <p:cond delay="0"/>
                                          </p:stCondLst>
                                        </p:cTn>
                                        <p:tgtEl>
                                          <p:spTgt spid="1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34" presetClass="emph" presetSubtype="0" fill="hold" nodeType="clickEffect">
                                  <p:stCondLst>
                                    <p:cond delay="0"/>
                                  </p:stCondLst>
                                  <p:iterate type="lt">
                                    <p:tmPct val="10000"/>
                                  </p:iterate>
                                  <p:childTnLst>
                                    <p:animMotion origin="layout" path="M 0.0 0.0 L 0.0 -0.07213" pathEditMode="relative" ptsTypes="">
                                      <p:cBhvr>
                                        <p:cTn id="90" dur="250" accel="50000" decel="50000" autoRev="1" fill="hold">
                                          <p:stCondLst>
                                            <p:cond delay="0"/>
                                          </p:stCondLst>
                                        </p:cTn>
                                        <p:tgtEl>
                                          <p:spTgt spid="20">
                                            <p:txEl>
                                              <p:pRg st="0" end="0"/>
                                            </p:txEl>
                                          </p:spTgt>
                                        </p:tgtEl>
                                        <p:attrNameLst>
                                          <p:attrName>ppt_x</p:attrName>
                                          <p:attrName>ppt_y</p:attrName>
                                        </p:attrNameLst>
                                      </p:cBhvr>
                                    </p:animMotion>
                                    <p:animRot by="1500000">
                                      <p:cBhvr>
                                        <p:cTn id="91" dur="125" fill="hold">
                                          <p:stCondLst>
                                            <p:cond delay="0"/>
                                          </p:stCondLst>
                                        </p:cTn>
                                        <p:tgtEl>
                                          <p:spTgt spid="20">
                                            <p:txEl>
                                              <p:pRg st="0" end="0"/>
                                            </p:txEl>
                                          </p:spTgt>
                                        </p:tgtEl>
                                        <p:attrNameLst>
                                          <p:attrName>r</p:attrName>
                                        </p:attrNameLst>
                                      </p:cBhvr>
                                    </p:animRot>
                                    <p:animRot by="-1500000">
                                      <p:cBhvr>
                                        <p:cTn id="92" dur="125" fill="hold">
                                          <p:stCondLst>
                                            <p:cond delay="125"/>
                                          </p:stCondLst>
                                        </p:cTn>
                                        <p:tgtEl>
                                          <p:spTgt spid="20">
                                            <p:txEl>
                                              <p:pRg st="0" end="0"/>
                                            </p:txEl>
                                          </p:spTgt>
                                        </p:tgtEl>
                                        <p:attrNameLst>
                                          <p:attrName>r</p:attrName>
                                        </p:attrNameLst>
                                      </p:cBhvr>
                                    </p:animRot>
                                    <p:animRot by="-1500000">
                                      <p:cBhvr>
                                        <p:cTn id="93" dur="125" fill="hold">
                                          <p:stCondLst>
                                            <p:cond delay="250"/>
                                          </p:stCondLst>
                                        </p:cTn>
                                        <p:tgtEl>
                                          <p:spTgt spid="20">
                                            <p:txEl>
                                              <p:pRg st="0" end="0"/>
                                            </p:txEl>
                                          </p:spTgt>
                                        </p:tgtEl>
                                        <p:attrNameLst>
                                          <p:attrName>r</p:attrName>
                                        </p:attrNameLst>
                                      </p:cBhvr>
                                    </p:animRot>
                                    <p:animRot by="1500000">
                                      <p:cBhvr>
                                        <p:cTn id="94" dur="125" fill="hold">
                                          <p:stCondLst>
                                            <p:cond delay="375"/>
                                          </p:stCondLst>
                                        </p:cTn>
                                        <p:tgtEl>
                                          <p:spTgt spid="2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1" grpId="0" animBg="1"/>
      <p:bldP spid="12" grpId="0" animBg="1"/>
      <p:bldP spid="13" grpId="0" animBg="1"/>
      <p:bldP spid="14" grpId="0" animBg="1"/>
      <p:bldP spid="6" grpId="0" animBg="1"/>
      <p:bldP spid="10" grpId="0" animBg="1"/>
      <p:bldP spid="10" grpId="1" animBg="1"/>
      <p:bldP spid="10" grpId="2" animBg="1"/>
      <p:bldP spid="10" grpId="3" animBg="1"/>
      <p:bldP spid="10" grpId="4" animBg="1"/>
      <p:bldP spid="10" grpId="5" animBg="1"/>
      <p:bldP spid="10" grpId="6" animBg="1"/>
      <p:bldP spid="10" grpId="7" animBg="1"/>
      <p:bldP spid="17" grpId="0" animBg="1"/>
      <p:bldP spid="18" grpId="0" animBg="1"/>
      <p:bldP spid="19" grpId="0" animBg="1"/>
      <p:bldP spid="20"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FE59-171F-9FEC-FE00-C1BF7F01EEB0}"/>
              </a:ext>
            </a:extLst>
          </p:cNvPr>
          <p:cNvSpPr>
            <a:spLocks noGrp="1"/>
          </p:cNvSpPr>
          <p:nvPr>
            <p:ph type="title"/>
          </p:nvPr>
        </p:nvSpPr>
        <p:spPr>
          <a:xfrm>
            <a:off x="2231136" y="523613"/>
            <a:ext cx="7729728" cy="1188720"/>
          </a:xfrm>
        </p:spPr>
        <p:txBody>
          <a:bodyPr/>
          <a:lstStyle/>
          <a:p>
            <a:r>
              <a:rPr lang="en-US" dirty="0"/>
              <a:t>Mathematical Formulation</a:t>
            </a:r>
          </a:p>
        </p:txBody>
      </p:sp>
      <p:sp>
        <p:nvSpPr>
          <p:cNvPr id="3" name="Content Placeholder 2">
            <a:extLst>
              <a:ext uri="{FF2B5EF4-FFF2-40B4-BE49-F238E27FC236}">
                <a16:creationId xmlns:a16="http://schemas.microsoft.com/office/drawing/2014/main" id="{47732EF1-7291-C374-2BAB-A424DA90603D}"/>
              </a:ext>
            </a:extLst>
          </p:cNvPr>
          <p:cNvSpPr>
            <a:spLocks noGrp="1"/>
          </p:cNvSpPr>
          <p:nvPr>
            <p:ph idx="1"/>
          </p:nvPr>
        </p:nvSpPr>
        <p:spPr>
          <a:xfrm>
            <a:off x="1237622" y="2079262"/>
            <a:ext cx="9716756" cy="4255125"/>
          </a:xfrm>
        </p:spPr>
        <p:txBody>
          <a:bodyPr>
            <a:normAutofit/>
          </a:bodyPr>
          <a:lstStyle/>
          <a:p>
            <a:r>
              <a:rPr lang="en-US" sz="2800" dirty="0"/>
              <a:t>Price </a:t>
            </a:r>
            <a:r>
              <a:rPr lang="en-US" sz="2800" i="1" dirty="0">
                <a:latin typeface="Cambria Math" panose="02040503050406030204" pitchFamily="18" charset="0"/>
                <a:ea typeface="Cambria Math" panose="02040503050406030204" pitchFamily="18" charset="0"/>
              </a:rPr>
              <a:t>P</a:t>
            </a:r>
            <a:r>
              <a:rPr lang="en-US" sz="2800" dirty="0"/>
              <a:t>  is a real number in </a:t>
            </a:r>
            <a:r>
              <a:rPr lang="en-US" sz="2800" dirty="0">
                <a:latin typeface="Cambria Math" panose="02040503050406030204" pitchFamily="18" charset="0"/>
                <a:ea typeface="Cambria Math" panose="02040503050406030204" pitchFamily="18" charset="0"/>
              </a:rPr>
              <a:t>[0,1],</a:t>
            </a:r>
            <a:r>
              <a:rPr lang="en-US" sz="2800" dirty="0"/>
              <a:t> chosen </a:t>
            </a:r>
            <a:r>
              <a:rPr lang="en-US" sz="2800" i="1" dirty="0"/>
              <a:t>uniformly at random.</a:t>
            </a:r>
          </a:p>
          <a:p>
            <a:r>
              <a:rPr lang="en-US" sz="2800" dirty="0"/>
              <a:t>Have </a:t>
            </a:r>
            <a:r>
              <a:rPr lang="en-US" sz="2800" i="1" dirty="0"/>
              <a:t>n</a:t>
            </a:r>
            <a:r>
              <a:rPr lang="en-US" sz="2800" dirty="0"/>
              <a:t> attempts to offer a price.</a:t>
            </a:r>
          </a:p>
          <a:p>
            <a:pPr lvl="1"/>
            <a:r>
              <a:rPr lang="en-US" sz="2400" dirty="0"/>
              <a:t>Let our price offers be </a:t>
            </a:r>
            <a:r>
              <a:rPr lang="en-US" sz="2400" dirty="0">
                <a:latin typeface="Cambria Math" panose="02040503050406030204" pitchFamily="18" charset="0"/>
                <a:ea typeface="Cambria Math" panose="02040503050406030204" pitchFamily="18" charset="0"/>
              </a:rPr>
              <a:t>a</a:t>
            </a:r>
            <a:r>
              <a:rPr lang="en-US" sz="2400" baseline="-25000" dirty="0">
                <a:latin typeface="Cambria Math" panose="02040503050406030204" pitchFamily="18" charset="0"/>
                <a:ea typeface="Cambria Math" panose="02040503050406030204" pitchFamily="18" charset="0"/>
              </a:rPr>
              <a:t>1</a:t>
            </a:r>
            <a:r>
              <a:rPr lang="en-US" sz="2400" dirty="0">
                <a:latin typeface="Cambria Math" panose="02040503050406030204" pitchFamily="18" charset="0"/>
                <a:ea typeface="Cambria Math" panose="02040503050406030204" pitchFamily="18" charset="0"/>
              </a:rPr>
              <a:t>, a</a:t>
            </a:r>
            <a:r>
              <a:rPr lang="en-US" sz="2400" baseline="-25000" dirty="0">
                <a:latin typeface="Cambria Math" panose="02040503050406030204" pitchFamily="18" charset="0"/>
                <a:ea typeface="Cambria Math" panose="02040503050406030204" pitchFamily="18" charset="0"/>
              </a:rPr>
              <a:t>2</a:t>
            </a:r>
            <a:r>
              <a:rPr lang="en-US" sz="2400" dirty="0">
                <a:latin typeface="Cambria Math" panose="02040503050406030204" pitchFamily="18" charset="0"/>
                <a:ea typeface="Cambria Math" panose="02040503050406030204" pitchFamily="18" charset="0"/>
              </a:rPr>
              <a:t>, ..., a</a:t>
            </a:r>
            <a:r>
              <a:rPr lang="en-US" sz="2400" baseline="-25000" dirty="0">
                <a:latin typeface="Cambria Math" panose="02040503050406030204" pitchFamily="18" charset="0"/>
                <a:ea typeface="Cambria Math" panose="02040503050406030204" pitchFamily="18" charset="0"/>
              </a:rPr>
              <a:t>n</a:t>
            </a:r>
            <a:r>
              <a:rPr lang="en-US" sz="2400" dirty="0"/>
              <a:t>.</a:t>
            </a:r>
          </a:p>
          <a:p>
            <a:pPr lvl="1"/>
            <a:r>
              <a:rPr lang="en-US" sz="2400" i="1" dirty="0"/>
              <a:t>(Note:  May as well choose all these numbers at the beginning)</a:t>
            </a:r>
          </a:p>
          <a:p>
            <a:r>
              <a:rPr lang="en-US" sz="2600" dirty="0"/>
              <a:t>The first price offer </a:t>
            </a:r>
            <a:r>
              <a:rPr lang="en-US" sz="2600" dirty="0">
                <a:latin typeface="Cambria Math" panose="02040503050406030204" pitchFamily="18" charset="0"/>
                <a:ea typeface="Cambria Math" panose="02040503050406030204" pitchFamily="18" charset="0"/>
              </a:rPr>
              <a:t>a</a:t>
            </a:r>
            <a:r>
              <a:rPr lang="en-US" sz="2600" baseline="-25000" dirty="0">
                <a:latin typeface="Cambria Math" panose="02040503050406030204" pitchFamily="18" charset="0"/>
                <a:ea typeface="Cambria Math" panose="02040503050406030204" pitchFamily="18" charset="0"/>
              </a:rPr>
              <a:t>i</a:t>
            </a:r>
            <a:r>
              <a:rPr lang="en-US" sz="2600" dirty="0"/>
              <a:t> that is </a:t>
            </a:r>
            <a:r>
              <a:rPr lang="en-US" sz="2600" dirty="0">
                <a:latin typeface="Cambria Math" panose="02040503050406030204" pitchFamily="18" charset="0"/>
                <a:ea typeface="Cambria Math" panose="02040503050406030204" pitchFamily="18" charset="0"/>
              </a:rPr>
              <a:t>≥ </a:t>
            </a:r>
            <a:r>
              <a:rPr lang="en-US" sz="2600" i="1" dirty="0">
                <a:latin typeface="Cambria Math" panose="02040503050406030204" pitchFamily="18" charset="0"/>
                <a:ea typeface="Cambria Math" panose="02040503050406030204" pitchFamily="18" charset="0"/>
              </a:rPr>
              <a:t>P </a:t>
            </a:r>
            <a:r>
              <a:rPr lang="en-US" sz="2600" dirty="0">
                <a:latin typeface="Cambria Math" panose="02040503050406030204" pitchFamily="18" charset="0"/>
                <a:ea typeface="Cambria Math" panose="02040503050406030204" pitchFamily="18" charset="0"/>
              </a:rPr>
              <a:t> </a:t>
            </a:r>
            <a:r>
              <a:rPr lang="en-US" sz="2600" dirty="0"/>
              <a:t>is the amount we pay.</a:t>
            </a:r>
            <a:br>
              <a:rPr lang="en-US" sz="2600" dirty="0"/>
            </a:br>
            <a:endParaRPr lang="en-US" sz="2600" dirty="0"/>
          </a:p>
          <a:p>
            <a:r>
              <a:rPr lang="en-US" sz="2600" dirty="0"/>
              <a:t>What price offers do we choose to minimize the </a:t>
            </a:r>
            <a:r>
              <a:rPr lang="en-US" sz="2600" b="1" dirty="0"/>
              <a:t>expected value </a:t>
            </a:r>
            <a:r>
              <a:rPr lang="en-US" sz="2600" dirty="0"/>
              <a:t>of the amount of money we pay?</a:t>
            </a:r>
          </a:p>
        </p:txBody>
      </p:sp>
    </p:spTree>
    <p:extLst>
      <p:ext uri="{BB962C8B-B14F-4D97-AF65-F5344CB8AC3E}">
        <p14:creationId xmlns:p14="http://schemas.microsoft.com/office/powerpoint/2010/main" val="58279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57B6-E5DC-A7B1-3942-6DB9FE0C93FF}"/>
              </a:ext>
            </a:extLst>
          </p:cNvPr>
          <p:cNvSpPr>
            <a:spLocks noGrp="1"/>
          </p:cNvSpPr>
          <p:nvPr>
            <p:ph type="title"/>
          </p:nvPr>
        </p:nvSpPr>
        <p:spPr/>
        <p:txBody>
          <a:bodyPr/>
          <a:lstStyle/>
          <a:p>
            <a:r>
              <a:rPr lang="en-US" dirty="0"/>
              <a:t>A small Reformulation</a:t>
            </a:r>
          </a:p>
        </p:txBody>
      </p:sp>
      <p:sp>
        <p:nvSpPr>
          <p:cNvPr id="3" name="Content Placeholder 2">
            <a:extLst>
              <a:ext uri="{FF2B5EF4-FFF2-40B4-BE49-F238E27FC236}">
                <a16:creationId xmlns:a16="http://schemas.microsoft.com/office/drawing/2014/main" id="{DAE85585-44D5-8806-E8DB-BE2E0DDEC271}"/>
              </a:ext>
            </a:extLst>
          </p:cNvPr>
          <p:cNvSpPr>
            <a:spLocks noGrp="1"/>
          </p:cNvSpPr>
          <p:nvPr>
            <p:ph idx="1"/>
          </p:nvPr>
        </p:nvSpPr>
        <p:spPr>
          <a:xfrm>
            <a:off x="2231136" y="2522791"/>
            <a:ext cx="7729728" cy="1421987"/>
          </a:xfrm>
        </p:spPr>
        <p:txBody>
          <a:bodyPr>
            <a:normAutofit/>
          </a:bodyPr>
          <a:lstStyle/>
          <a:p>
            <a:r>
              <a:rPr lang="en-US" sz="2400" dirty="0"/>
              <a:t>Instead of working with the </a:t>
            </a:r>
            <a:r>
              <a:rPr lang="en-US" sz="2400" dirty="0">
                <a:latin typeface="Cambria Math" panose="02040503050406030204" pitchFamily="18" charset="0"/>
                <a:ea typeface="Cambria Math" panose="02040503050406030204" pitchFamily="18" charset="0"/>
              </a:rPr>
              <a:t>a</a:t>
            </a:r>
            <a:r>
              <a:rPr lang="en-US" sz="2400" baseline="-25000" dirty="0">
                <a:latin typeface="Cambria Math" panose="02040503050406030204" pitchFamily="18" charset="0"/>
                <a:ea typeface="Cambria Math" panose="02040503050406030204" pitchFamily="18" charset="0"/>
              </a:rPr>
              <a:t>i</a:t>
            </a:r>
            <a:r>
              <a:rPr lang="en-US" sz="2400" dirty="0"/>
              <a:t>’s, let’s work with the numbers </a:t>
            </a: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i</a:t>
            </a:r>
            <a:r>
              <a:rPr lang="en-US" sz="2400" dirty="0">
                <a:latin typeface="Cambria Math" panose="02040503050406030204" pitchFamily="18" charset="0"/>
                <a:ea typeface="Cambria Math" panose="02040503050406030204" pitchFamily="18" charset="0"/>
              </a:rPr>
              <a:t>}</a:t>
            </a:r>
            <a:r>
              <a:rPr lang="en-US" sz="2400" dirty="0"/>
              <a:t> which represent the increments.</a:t>
            </a:r>
          </a:p>
          <a:p>
            <a:r>
              <a:rPr lang="en-US" sz="2400" dirty="0"/>
              <a:t>They satisfy the constraint </a:t>
            </a: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1</a:t>
            </a: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2</a:t>
            </a:r>
            <a:r>
              <a:rPr lang="en-US" sz="2400" dirty="0">
                <a:latin typeface="Cambria Math" panose="02040503050406030204" pitchFamily="18" charset="0"/>
                <a:ea typeface="Cambria Math" panose="02040503050406030204" pitchFamily="18" charset="0"/>
              </a:rPr>
              <a:t>+ ... +x</a:t>
            </a:r>
            <a:r>
              <a:rPr lang="en-US" sz="2400" baseline="-25000" dirty="0">
                <a:latin typeface="Cambria Math" panose="02040503050406030204" pitchFamily="18" charset="0"/>
                <a:ea typeface="Cambria Math" panose="02040503050406030204" pitchFamily="18" charset="0"/>
              </a:rPr>
              <a:t>n-1</a:t>
            </a: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n</a:t>
            </a:r>
            <a:r>
              <a:rPr lang="en-US" sz="2400" dirty="0">
                <a:latin typeface="Cambria Math" panose="02040503050406030204" pitchFamily="18" charset="0"/>
                <a:ea typeface="Cambria Math" panose="02040503050406030204" pitchFamily="18" charset="0"/>
              </a:rPr>
              <a:t>= 1</a:t>
            </a:r>
          </a:p>
        </p:txBody>
      </p:sp>
      <p:cxnSp>
        <p:nvCxnSpPr>
          <p:cNvPr id="4" name="Straight Arrow Connector 3">
            <a:extLst>
              <a:ext uri="{FF2B5EF4-FFF2-40B4-BE49-F238E27FC236}">
                <a16:creationId xmlns:a16="http://schemas.microsoft.com/office/drawing/2014/main" id="{B631E112-7440-314C-C352-0B2AA10612F3}"/>
              </a:ext>
            </a:extLst>
          </p:cNvPr>
          <p:cNvCxnSpPr>
            <a:cxnSpLocks/>
          </p:cNvCxnSpPr>
          <p:nvPr/>
        </p:nvCxnSpPr>
        <p:spPr>
          <a:xfrm>
            <a:off x="2868415" y="5214938"/>
            <a:ext cx="6542590" cy="0"/>
          </a:xfrm>
          <a:prstGeom prst="straightConnector1">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4EB04813-4C53-69B9-36A6-BB2356AB1D68}"/>
              </a:ext>
            </a:extLst>
          </p:cNvPr>
          <p:cNvSpPr/>
          <p:nvPr/>
        </p:nvSpPr>
        <p:spPr>
          <a:xfrm>
            <a:off x="7094283" y="5119245"/>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318C432-C90C-7FD8-526A-08071DFFA085}"/>
              </a:ext>
            </a:extLst>
          </p:cNvPr>
          <p:cNvSpPr/>
          <p:nvPr/>
        </p:nvSpPr>
        <p:spPr>
          <a:xfrm>
            <a:off x="2736112" y="5119245"/>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AE93D28-A8DE-1DF3-9CCF-83B7172C1700}"/>
              </a:ext>
            </a:extLst>
          </p:cNvPr>
          <p:cNvSpPr/>
          <p:nvPr/>
        </p:nvSpPr>
        <p:spPr>
          <a:xfrm>
            <a:off x="9315312" y="5119245"/>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4221044-F237-5338-F08A-566B450787B2}"/>
              </a:ext>
            </a:extLst>
          </p:cNvPr>
          <p:cNvSpPr/>
          <p:nvPr/>
        </p:nvSpPr>
        <p:spPr>
          <a:xfrm>
            <a:off x="3841898" y="5119245"/>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F28C0B7-FA30-62AC-79D2-854E8BC22FB0}"/>
              </a:ext>
            </a:extLst>
          </p:cNvPr>
          <p:cNvSpPr/>
          <p:nvPr/>
        </p:nvSpPr>
        <p:spPr>
          <a:xfrm>
            <a:off x="5553740" y="5119245"/>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EAF6635-6AED-7604-89C3-498A58A555F5}"/>
              </a:ext>
            </a:extLst>
          </p:cNvPr>
          <p:cNvSpPr txBox="1"/>
          <p:nvPr/>
        </p:nvSpPr>
        <p:spPr>
          <a:xfrm>
            <a:off x="2649704" y="5310631"/>
            <a:ext cx="383438" cy="523220"/>
          </a:xfrm>
          <a:prstGeom prst="rect">
            <a:avLst/>
          </a:prstGeom>
          <a:noFill/>
        </p:spPr>
        <p:txBody>
          <a:bodyPr wrap="none" rtlCol="0">
            <a:spAutoFit/>
          </a:bodyPr>
          <a:lstStyle/>
          <a:p>
            <a:r>
              <a:rPr lang="en-US" sz="2800" dirty="0">
                <a:latin typeface="Cambria Math" panose="02040503050406030204" pitchFamily="18" charset="0"/>
                <a:ea typeface="Cambria Math" panose="02040503050406030204" pitchFamily="18" charset="0"/>
              </a:rPr>
              <a:t>0</a:t>
            </a:r>
          </a:p>
        </p:txBody>
      </p:sp>
      <p:sp>
        <p:nvSpPr>
          <p:cNvPr id="12" name="TextBox 11">
            <a:extLst>
              <a:ext uri="{FF2B5EF4-FFF2-40B4-BE49-F238E27FC236}">
                <a16:creationId xmlns:a16="http://schemas.microsoft.com/office/drawing/2014/main" id="{2EBDF2AF-F79D-EA90-209A-73AF7335F481}"/>
              </a:ext>
            </a:extLst>
          </p:cNvPr>
          <p:cNvSpPr txBox="1"/>
          <p:nvPr/>
        </p:nvSpPr>
        <p:spPr>
          <a:xfrm>
            <a:off x="8853001" y="5310631"/>
            <a:ext cx="1116011"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a</a:t>
            </a:r>
            <a:r>
              <a:rPr lang="en-US" sz="2800" baseline="-25000" dirty="0">
                <a:latin typeface="Cambria Math" panose="02040503050406030204" pitchFamily="18" charset="0"/>
                <a:ea typeface="Cambria Math" panose="02040503050406030204" pitchFamily="18" charset="0"/>
              </a:rPr>
              <a:t>n</a:t>
            </a:r>
            <a:r>
              <a:rPr lang="en-US" sz="2800" dirty="0">
                <a:latin typeface="Cambria Math" panose="02040503050406030204" pitchFamily="18" charset="0"/>
                <a:ea typeface="Cambria Math" panose="02040503050406030204" pitchFamily="18" charset="0"/>
              </a:rPr>
              <a:t> = 1</a:t>
            </a:r>
          </a:p>
        </p:txBody>
      </p:sp>
      <p:sp>
        <p:nvSpPr>
          <p:cNvPr id="13" name="TextBox 12">
            <a:extLst>
              <a:ext uri="{FF2B5EF4-FFF2-40B4-BE49-F238E27FC236}">
                <a16:creationId xmlns:a16="http://schemas.microsoft.com/office/drawing/2014/main" id="{D126FC01-CD4F-D9E2-3B1A-2B6D9B96CAC7}"/>
              </a:ext>
            </a:extLst>
          </p:cNvPr>
          <p:cNvSpPr txBox="1"/>
          <p:nvPr/>
        </p:nvSpPr>
        <p:spPr>
          <a:xfrm>
            <a:off x="3749238" y="5310631"/>
            <a:ext cx="492444"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a</a:t>
            </a:r>
            <a:r>
              <a:rPr lang="en-US" sz="2800" baseline="-25000" dirty="0">
                <a:latin typeface="Cambria Math" panose="02040503050406030204" pitchFamily="18" charset="0"/>
                <a:ea typeface="Cambria Math" panose="02040503050406030204" pitchFamily="18" charset="0"/>
              </a:rPr>
              <a:t>1</a:t>
            </a:r>
          </a:p>
        </p:txBody>
      </p:sp>
      <p:sp>
        <p:nvSpPr>
          <p:cNvPr id="14" name="TextBox 13">
            <a:extLst>
              <a:ext uri="{FF2B5EF4-FFF2-40B4-BE49-F238E27FC236}">
                <a16:creationId xmlns:a16="http://schemas.microsoft.com/office/drawing/2014/main" id="{017060B3-0517-61ED-EB8A-39B2F2F7E1F8}"/>
              </a:ext>
            </a:extLst>
          </p:cNvPr>
          <p:cNvSpPr txBox="1"/>
          <p:nvPr/>
        </p:nvSpPr>
        <p:spPr>
          <a:xfrm>
            <a:off x="5403211" y="5310631"/>
            <a:ext cx="492444"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a</a:t>
            </a:r>
            <a:r>
              <a:rPr lang="en-US" sz="2800" baseline="-25000" dirty="0">
                <a:latin typeface="Cambria Math" panose="02040503050406030204" pitchFamily="18" charset="0"/>
                <a:ea typeface="Cambria Math" panose="02040503050406030204" pitchFamily="18" charset="0"/>
              </a:rPr>
              <a:t>2</a:t>
            </a:r>
          </a:p>
        </p:txBody>
      </p:sp>
      <p:sp>
        <p:nvSpPr>
          <p:cNvPr id="15" name="TextBox 14">
            <a:extLst>
              <a:ext uri="{FF2B5EF4-FFF2-40B4-BE49-F238E27FC236}">
                <a16:creationId xmlns:a16="http://schemas.microsoft.com/office/drawing/2014/main" id="{654FD464-5654-3ABE-E987-4F5EE7C9820B}"/>
              </a:ext>
            </a:extLst>
          </p:cNvPr>
          <p:cNvSpPr txBox="1"/>
          <p:nvPr/>
        </p:nvSpPr>
        <p:spPr>
          <a:xfrm>
            <a:off x="6995801" y="5310631"/>
            <a:ext cx="492444"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a</a:t>
            </a:r>
            <a:r>
              <a:rPr lang="en-US" sz="2800" baseline="-25000" dirty="0">
                <a:latin typeface="Cambria Math" panose="02040503050406030204" pitchFamily="18" charset="0"/>
                <a:ea typeface="Cambria Math" panose="02040503050406030204" pitchFamily="18" charset="0"/>
              </a:rPr>
              <a:t>3</a:t>
            </a:r>
          </a:p>
        </p:txBody>
      </p:sp>
      <p:sp>
        <p:nvSpPr>
          <p:cNvPr id="17" name="TextBox 16">
            <a:extLst>
              <a:ext uri="{FF2B5EF4-FFF2-40B4-BE49-F238E27FC236}">
                <a16:creationId xmlns:a16="http://schemas.microsoft.com/office/drawing/2014/main" id="{6C45FFB9-1856-107F-AD27-6BCABBEB436E}"/>
              </a:ext>
            </a:extLst>
          </p:cNvPr>
          <p:cNvSpPr txBox="1"/>
          <p:nvPr/>
        </p:nvSpPr>
        <p:spPr>
          <a:xfrm>
            <a:off x="3190058" y="4510200"/>
            <a:ext cx="490840"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x</a:t>
            </a:r>
            <a:r>
              <a:rPr lang="en-US" sz="2800" baseline="-25000" dirty="0">
                <a:latin typeface="Cambria Math" panose="02040503050406030204" pitchFamily="18" charset="0"/>
                <a:ea typeface="Cambria Math" panose="02040503050406030204" pitchFamily="18" charset="0"/>
              </a:rPr>
              <a:t>1</a:t>
            </a:r>
          </a:p>
        </p:txBody>
      </p:sp>
      <p:sp>
        <p:nvSpPr>
          <p:cNvPr id="18" name="TextBox 17">
            <a:extLst>
              <a:ext uri="{FF2B5EF4-FFF2-40B4-BE49-F238E27FC236}">
                <a16:creationId xmlns:a16="http://schemas.microsoft.com/office/drawing/2014/main" id="{3A32AC71-55F9-C009-0CDC-DBB247FC8F1A}"/>
              </a:ext>
            </a:extLst>
          </p:cNvPr>
          <p:cNvSpPr txBox="1"/>
          <p:nvPr/>
        </p:nvSpPr>
        <p:spPr>
          <a:xfrm>
            <a:off x="4593556" y="4510200"/>
            <a:ext cx="490840"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x</a:t>
            </a:r>
            <a:r>
              <a:rPr lang="en-US" sz="2800" baseline="-25000" dirty="0">
                <a:latin typeface="Cambria Math" panose="02040503050406030204" pitchFamily="18" charset="0"/>
                <a:ea typeface="Cambria Math" panose="02040503050406030204" pitchFamily="18" charset="0"/>
              </a:rPr>
              <a:t>2</a:t>
            </a:r>
          </a:p>
        </p:txBody>
      </p:sp>
      <p:sp>
        <p:nvSpPr>
          <p:cNvPr id="19" name="TextBox 18">
            <a:extLst>
              <a:ext uri="{FF2B5EF4-FFF2-40B4-BE49-F238E27FC236}">
                <a16:creationId xmlns:a16="http://schemas.microsoft.com/office/drawing/2014/main" id="{31640DAB-B33D-58C0-C3D6-23E79B28B472}"/>
              </a:ext>
            </a:extLst>
          </p:cNvPr>
          <p:cNvSpPr txBox="1"/>
          <p:nvPr/>
        </p:nvSpPr>
        <p:spPr>
          <a:xfrm>
            <a:off x="6230949" y="4477955"/>
            <a:ext cx="490840"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x</a:t>
            </a:r>
            <a:r>
              <a:rPr lang="en-US" sz="2800" baseline="-25000" dirty="0">
                <a:latin typeface="Cambria Math" panose="02040503050406030204" pitchFamily="18" charset="0"/>
                <a:ea typeface="Cambria Math" panose="02040503050406030204" pitchFamily="18" charset="0"/>
              </a:rPr>
              <a:t>3</a:t>
            </a:r>
          </a:p>
        </p:txBody>
      </p:sp>
      <p:sp>
        <p:nvSpPr>
          <p:cNvPr id="20" name="TextBox 19">
            <a:extLst>
              <a:ext uri="{FF2B5EF4-FFF2-40B4-BE49-F238E27FC236}">
                <a16:creationId xmlns:a16="http://schemas.microsoft.com/office/drawing/2014/main" id="{79A4DD65-F660-D30D-6784-EE89A74D5B1C}"/>
              </a:ext>
            </a:extLst>
          </p:cNvPr>
          <p:cNvSpPr txBox="1"/>
          <p:nvPr/>
        </p:nvSpPr>
        <p:spPr>
          <a:xfrm>
            <a:off x="8114760" y="4510200"/>
            <a:ext cx="490840" cy="523220"/>
          </a:xfrm>
          <a:prstGeom prst="rect">
            <a:avLst/>
          </a:prstGeom>
          <a:noFill/>
        </p:spPr>
        <p:txBody>
          <a:bodyPr wrap="none" rtlCol="0">
            <a:spAutoFit/>
          </a:bodyPr>
          <a:lstStyle/>
          <a:p>
            <a:pPr algn="ctr"/>
            <a:r>
              <a:rPr lang="en-US" sz="2800" dirty="0" err="1">
                <a:latin typeface="Cambria Math" panose="02040503050406030204" pitchFamily="18" charset="0"/>
                <a:ea typeface="Cambria Math" panose="02040503050406030204" pitchFamily="18" charset="0"/>
              </a:rPr>
              <a:t>x</a:t>
            </a:r>
            <a:r>
              <a:rPr lang="en-US" sz="2800" baseline="-25000" dirty="0" err="1">
                <a:latin typeface="Cambria Math" panose="02040503050406030204" pitchFamily="18" charset="0"/>
                <a:ea typeface="Cambria Math" panose="02040503050406030204" pitchFamily="18" charset="0"/>
              </a:rPr>
              <a:t>n</a:t>
            </a:r>
            <a:endParaRPr lang="en-US" sz="2800" baseline="-25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94720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DF40-38DC-7E9D-DE35-A43584CD13A9}"/>
              </a:ext>
            </a:extLst>
          </p:cNvPr>
          <p:cNvSpPr>
            <a:spLocks noGrp="1"/>
          </p:cNvSpPr>
          <p:nvPr>
            <p:ph type="title"/>
          </p:nvPr>
        </p:nvSpPr>
        <p:spPr>
          <a:xfrm>
            <a:off x="2231136" y="592551"/>
            <a:ext cx="7729728" cy="1188720"/>
          </a:xfrm>
        </p:spPr>
        <p:txBody>
          <a:bodyPr/>
          <a:lstStyle/>
          <a:p>
            <a:r>
              <a:rPr lang="en-US" dirty="0"/>
              <a:t>What’s the expected payment?</a:t>
            </a:r>
          </a:p>
        </p:txBody>
      </p:sp>
      <p:cxnSp>
        <p:nvCxnSpPr>
          <p:cNvPr id="4" name="Straight Arrow Connector 3">
            <a:extLst>
              <a:ext uri="{FF2B5EF4-FFF2-40B4-BE49-F238E27FC236}">
                <a16:creationId xmlns:a16="http://schemas.microsoft.com/office/drawing/2014/main" id="{1FDE796C-B2BF-FD84-D3C0-E8A0458FC285}"/>
              </a:ext>
            </a:extLst>
          </p:cNvPr>
          <p:cNvCxnSpPr>
            <a:cxnSpLocks/>
          </p:cNvCxnSpPr>
          <p:nvPr/>
        </p:nvCxnSpPr>
        <p:spPr>
          <a:xfrm>
            <a:off x="2868415" y="5650875"/>
            <a:ext cx="6542590" cy="0"/>
          </a:xfrm>
          <a:prstGeom prst="straightConnector1">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3FA598C8-0EEA-E434-0ECC-BF4FBC83ED74}"/>
              </a:ext>
            </a:extLst>
          </p:cNvPr>
          <p:cNvSpPr/>
          <p:nvPr/>
        </p:nvSpPr>
        <p:spPr>
          <a:xfrm>
            <a:off x="7094283"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BB0879A-0A92-4DE0-085A-1626EFFB3DD3}"/>
              </a:ext>
            </a:extLst>
          </p:cNvPr>
          <p:cNvSpPr/>
          <p:nvPr/>
        </p:nvSpPr>
        <p:spPr>
          <a:xfrm>
            <a:off x="2736112"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63C2000-4B5A-CC50-3509-B910D2777D5A}"/>
              </a:ext>
            </a:extLst>
          </p:cNvPr>
          <p:cNvSpPr/>
          <p:nvPr/>
        </p:nvSpPr>
        <p:spPr>
          <a:xfrm>
            <a:off x="9315312"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4BA4A0F-B91B-4AAE-F6A6-26FF84864C42}"/>
              </a:ext>
            </a:extLst>
          </p:cNvPr>
          <p:cNvSpPr/>
          <p:nvPr/>
        </p:nvSpPr>
        <p:spPr>
          <a:xfrm>
            <a:off x="3841898"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D37911B-8911-9C1D-8350-02B56E1E5E8F}"/>
              </a:ext>
            </a:extLst>
          </p:cNvPr>
          <p:cNvSpPr/>
          <p:nvPr/>
        </p:nvSpPr>
        <p:spPr>
          <a:xfrm>
            <a:off x="5553740" y="5555182"/>
            <a:ext cx="191386" cy="19138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2FE0F47-AA63-482B-6721-7C434035EB5F}"/>
              </a:ext>
            </a:extLst>
          </p:cNvPr>
          <p:cNvSpPr txBox="1"/>
          <p:nvPr/>
        </p:nvSpPr>
        <p:spPr>
          <a:xfrm>
            <a:off x="2649704" y="5746568"/>
            <a:ext cx="383438" cy="523220"/>
          </a:xfrm>
          <a:prstGeom prst="rect">
            <a:avLst/>
          </a:prstGeom>
          <a:noFill/>
        </p:spPr>
        <p:txBody>
          <a:bodyPr wrap="none" rtlCol="0">
            <a:spAutoFit/>
          </a:bodyPr>
          <a:lstStyle/>
          <a:p>
            <a:r>
              <a:rPr lang="en-US" sz="2800" dirty="0">
                <a:latin typeface="Cambria Math" panose="02040503050406030204" pitchFamily="18" charset="0"/>
                <a:ea typeface="Cambria Math" panose="02040503050406030204" pitchFamily="18" charset="0"/>
              </a:rPr>
              <a:t>0</a:t>
            </a:r>
          </a:p>
        </p:txBody>
      </p:sp>
      <p:sp>
        <p:nvSpPr>
          <p:cNvPr id="11" name="TextBox 10">
            <a:extLst>
              <a:ext uri="{FF2B5EF4-FFF2-40B4-BE49-F238E27FC236}">
                <a16:creationId xmlns:a16="http://schemas.microsoft.com/office/drawing/2014/main" id="{7EAADC69-79E9-2488-6533-12822DC75523}"/>
              </a:ext>
            </a:extLst>
          </p:cNvPr>
          <p:cNvSpPr txBox="1"/>
          <p:nvPr/>
        </p:nvSpPr>
        <p:spPr>
          <a:xfrm>
            <a:off x="9219287" y="5746568"/>
            <a:ext cx="383438"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1</a:t>
            </a:r>
          </a:p>
        </p:txBody>
      </p:sp>
      <p:sp>
        <p:nvSpPr>
          <p:cNvPr id="15" name="TextBox 14">
            <a:extLst>
              <a:ext uri="{FF2B5EF4-FFF2-40B4-BE49-F238E27FC236}">
                <a16:creationId xmlns:a16="http://schemas.microsoft.com/office/drawing/2014/main" id="{6D965DE3-B859-D336-40A2-CFB04A55AF0B}"/>
              </a:ext>
            </a:extLst>
          </p:cNvPr>
          <p:cNvSpPr txBox="1"/>
          <p:nvPr/>
        </p:nvSpPr>
        <p:spPr>
          <a:xfrm>
            <a:off x="3190058" y="5754212"/>
            <a:ext cx="490840"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x</a:t>
            </a:r>
            <a:r>
              <a:rPr lang="en-US" sz="2800" baseline="-25000" dirty="0">
                <a:latin typeface="Cambria Math" panose="02040503050406030204" pitchFamily="18" charset="0"/>
                <a:ea typeface="Cambria Math" panose="02040503050406030204" pitchFamily="18" charset="0"/>
              </a:rPr>
              <a:t>1</a:t>
            </a:r>
          </a:p>
        </p:txBody>
      </p:sp>
      <p:sp>
        <p:nvSpPr>
          <p:cNvPr id="16" name="TextBox 15">
            <a:extLst>
              <a:ext uri="{FF2B5EF4-FFF2-40B4-BE49-F238E27FC236}">
                <a16:creationId xmlns:a16="http://schemas.microsoft.com/office/drawing/2014/main" id="{089561D6-15F0-25E2-20C4-34F4EC10E12A}"/>
              </a:ext>
            </a:extLst>
          </p:cNvPr>
          <p:cNvSpPr txBox="1"/>
          <p:nvPr/>
        </p:nvSpPr>
        <p:spPr>
          <a:xfrm>
            <a:off x="4593556" y="5754212"/>
            <a:ext cx="490840"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x</a:t>
            </a:r>
            <a:r>
              <a:rPr lang="en-US" sz="2800" baseline="-25000" dirty="0">
                <a:latin typeface="Cambria Math" panose="02040503050406030204" pitchFamily="18" charset="0"/>
                <a:ea typeface="Cambria Math" panose="02040503050406030204" pitchFamily="18" charset="0"/>
              </a:rPr>
              <a:t>2</a:t>
            </a:r>
          </a:p>
        </p:txBody>
      </p:sp>
      <p:sp>
        <p:nvSpPr>
          <p:cNvPr id="17" name="TextBox 16">
            <a:extLst>
              <a:ext uri="{FF2B5EF4-FFF2-40B4-BE49-F238E27FC236}">
                <a16:creationId xmlns:a16="http://schemas.microsoft.com/office/drawing/2014/main" id="{70AB74B0-9A71-AA6E-C8AE-441A462738A0}"/>
              </a:ext>
            </a:extLst>
          </p:cNvPr>
          <p:cNvSpPr txBox="1"/>
          <p:nvPr/>
        </p:nvSpPr>
        <p:spPr>
          <a:xfrm>
            <a:off x="8114760" y="5754212"/>
            <a:ext cx="490840" cy="523220"/>
          </a:xfrm>
          <a:prstGeom prst="rect">
            <a:avLst/>
          </a:prstGeom>
          <a:noFill/>
        </p:spPr>
        <p:txBody>
          <a:bodyPr wrap="none" rtlCol="0">
            <a:spAutoFit/>
          </a:bodyPr>
          <a:lstStyle/>
          <a:p>
            <a:pPr algn="ctr"/>
            <a:r>
              <a:rPr lang="en-US" sz="2800" dirty="0" err="1">
                <a:latin typeface="Cambria Math" panose="02040503050406030204" pitchFamily="18" charset="0"/>
                <a:ea typeface="Cambria Math" panose="02040503050406030204" pitchFamily="18" charset="0"/>
              </a:rPr>
              <a:t>x</a:t>
            </a:r>
            <a:r>
              <a:rPr lang="en-US" sz="2800" baseline="-25000" dirty="0" err="1">
                <a:latin typeface="Cambria Math" panose="02040503050406030204" pitchFamily="18" charset="0"/>
                <a:ea typeface="Cambria Math" panose="02040503050406030204" pitchFamily="18" charset="0"/>
              </a:rPr>
              <a:t>n</a:t>
            </a:r>
            <a:endParaRPr lang="en-US" sz="2800" baseline="-25000" dirty="0">
              <a:latin typeface="Cambria Math" panose="02040503050406030204" pitchFamily="18" charset="0"/>
              <a:ea typeface="Cambria Math" panose="02040503050406030204" pitchFamily="18" charset="0"/>
            </a:endParaRPr>
          </a:p>
        </p:txBody>
      </p:sp>
      <p:sp>
        <p:nvSpPr>
          <p:cNvPr id="18" name="TextBox 17">
            <a:extLst>
              <a:ext uri="{FF2B5EF4-FFF2-40B4-BE49-F238E27FC236}">
                <a16:creationId xmlns:a16="http://schemas.microsoft.com/office/drawing/2014/main" id="{859AEEAC-CB75-84AD-251D-5BE42CD6EA04}"/>
              </a:ext>
            </a:extLst>
          </p:cNvPr>
          <p:cNvSpPr txBox="1"/>
          <p:nvPr/>
        </p:nvSpPr>
        <p:spPr>
          <a:xfrm>
            <a:off x="6230949" y="5721967"/>
            <a:ext cx="490840" cy="523220"/>
          </a:xfrm>
          <a:prstGeom prst="rect">
            <a:avLst/>
          </a:prstGeom>
          <a:noFill/>
        </p:spPr>
        <p:txBody>
          <a:bodyPr wrap="none" rtlCol="0">
            <a:spAutoFit/>
          </a:bodyPr>
          <a:lstStyle/>
          <a:p>
            <a:pPr algn="ctr"/>
            <a:r>
              <a:rPr lang="en-US" sz="2800" dirty="0">
                <a:latin typeface="Cambria Math" panose="02040503050406030204" pitchFamily="18" charset="0"/>
                <a:ea typeface="Cambria Math" panose="02040503050406030204" pitchFamily="18" charset="0"/>
              </a:rPr>
              <a:t>x</a:t>
            </a:r>
            <a:r>
              <a:rPr lang="en-US" sz="2800" baseline="-25000" dirty="0">
                <a:latin typeface="Cambria Math" panose="02040503050406030204" pitchFamily="18" charset="0"/>
                <a:ea typeface="Cambria Math" panose="02040503050406030204" pitchFamily="18" charset="0"/>
              </a:rPr>
              <a:t>3</a:t>
            </a:r>
          </a:p>
        </p:txBody>
      </p:sp>
      <p:sp>
        <p:nvSpPr>
          <p:cNvPr id="22" name="TextBox 21">
            <a:extLst>
              <a:ext uri="{FF2B5EF4-FFF2-40B4-BE49-F238E27FC236}">
                <a16:creationId xmlns:a16="http://schemas.microsoft.com/office/drawing/2014/main" id="{2CCBE32E-F02B-235D-AC9B-87A8A65E72CB}"/>
              </a:ext>
            </a:extLst>
          </p:cNvPr>
          <p:cNvSpPr txBox="1"/>
          <p:nvPr/>
        </p:nvSpPr>
        <p:spPr>
          <a:xfrm>
            <a:off x="680484" y="2095483"/>
            <a:ext cx="5415516"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1</a:t>
            </a:r>
            <a:r>
              <a:rPr lang="en-US" sz="2400" dirty="0"/>
              <a:t> chance that the price P is in this interval.</a:t>
            </a:r>
          </a:p>
          <a:p>
            <a:pPr marL="285750" indent="-285750">
              <a:buFont typeface="Arial" panose="020B0604020202020204" pitchFamily="34" charset="0"/>
              <a:buChar char="•"/>
            </a:pPr>
            <a:r>
              <a:rPr lang="en-US" sz="2400" dirty="0"/>
              <a:t>In this case we pay </a:t>
            </a: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1</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Contributes </a:t>
            </a:r>
            <a:br>
              <a:rPr lang="en-US" sz="2400" dirty="0"/>
            </a:b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1</a:t>
            </a:r>
            <a:r>
              <a:rPr lang="en-US" sz="2400" dirty="0">
                <a:latin typeface="Cambria Math" panose="02040503050406030204" pitchFamily="18" charset="0"/>
                <a:ea typeface="Cambria Math" panose="02040503050406030204" pitchFamily="18" charset="0"/>
              </a:rPr>
              <a:t>(x</a:t>
            </a:r>
            <a:r>
              <a:rPr lang="en-US" sz="2400" baseline="-25000" dirty="0">
                <a:latin typeface="Cambria Math" panose="02040503050406030204" pitchFamily="18" charset="0"/>
                <a:ea typeface="Cambria Math" panose="02040503050406030204" pitchFamily="18" charset="0"/>
              </a:rPr>
              <a:t>1</a:t>
            </a:r>
            <a:r>
              <a:rPr lang="en-US" sz="2400" dirty="0">
                <a:latin typeface="Cambria Math" panose="02040503050406030204" pitchFamily="18" charset="0"/>
                <a:ea typeface="Cambria Math" panose="02040503050406030204" pitchFamily="18" charset="0"/>
              </a:rPr>
              <a:t>)</a:t>
            </a:r>
            <a:br>
              <a:rPr lang="en-US" sz="2400" dirty="0"/>
            </a:br>
            <a:r>
              <a:rPr lang="en-US" sz="2400" dirty="0"/>
              <a:t>to the expected payment.</a:t>
            </a:r>
          </a:p>
        </p:txBody>
      </p:sp>
      <p:cxnSp>
        <p:nvCxnSpPr>
          <p:cNvPr id="24" name="Straight Connector 23">
            <a:extLst>
              <a:ext uri="{FF2B5EF4-FFF2-40B4-BE49-F238E27FC236}">
                <a16:creationId xmlns:a16="http://schemas.microsoft.com/office/drawing/2014/main" id="{BEBE8AD7-29AA-7FA2-6979-927D5B3AB268}"/>
              </a:ext>
            </a:extLst>
          </p:cNvPr>
          <p:cNvCxnSpPr/>
          <p:nvPr/>
        </p:nvCxnSpPr>
        <p:spPr>
          <a:xfrm>
            <a:off x="2868415" y="5650875"/>
            <a:ext cx="105499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8" name="Arrow: Down 27">
            <a:extLst>
              <a:ext uri="{FF2B5EF4-FFF2-40B4-BE49-F238E27FC236}">
                <a16:creationId xmlns:a16="http://schemas.microsoft.com/office/drawing/2014/main" id="{23D1773E-A366-F232-C923-81DD1FA6B90D}"/>
              </a:ext>
            </a:extLst>
          </p:cNvPr>
          <p:cNvSpPr/>
          <p:nvPr/>
        </p:nvSpPr>
        <p:spPr>
          <a:xfrm>
            <a:off x="3228287" y="4988724"/>
            <a:ext cx="371849" cy="4465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5E2428A-895B-7949-F866-C4BD3FA36A0A}"/>
              </a:ext>
            </a:extLst>
          </p:cNvPr>
          <p:cNvSpPr txBox="1"/>
          <p:nvPr/>
        </p:nvSpPr>
        <p:spPr>
          <a:xfrm>
            <a:off x="6533097" y="2217764"/>
            <a:ext cx="1947969"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E = x</a:t>
            </a:r>
            <a:r>
              <a:rPr lang="en-US" sz="3200" baseline="-25000" dirty="0">
                <a:latin typeface="Cambria Math" panose="02040503050406030204" pitchFamily="18" charset="0"/>
                <a:ea typeface="Cambria Math" panose="02040503050406030204" pitchFamily="18" charset="0"/>
              </a:rPr>
              <a:t>1</a:t>
            </a:r>
            <a:r>
              <a:rPr lang="en-US" sz="3200" dirty="0">
                <a:latin typeface="Cambria Math" panose="02040503050406030204" pitchFamily="18" charset="0"/>
                <a:ea typeface="Cambria Math" panose="02040503050406030204" pitchFamily="18" charset="0"/>
              </a:rPr>
              <a:t>(x</a:t>
            </a:r>
            <a:r>
              <a:rPr lang="en-US" sz="3200" baseline="-25000" dirty="0">
                <a:latin typeface="Cambria Math" panose="02040503050406030204" pitchFamily="18" charset="0"/>
                <a:ea typeface="Cambria Math" panose="02040503050406030204" pitchFamily="18" charset="0"/>
              </a:rPr>
              <a:t>1</a:t>
            </a:r>
            <a:r>
              <a:rPr lang="en-US" sz="3200" dirty="0">
                <a:latin typeface="Cambria Math" panose="02040503050406030204" pitchFamily="18" charset="0"/>
                <a:ea typeface="Cambria Math" panose="02040503050406030204" pitchFamily="18" charset="0"/>
              </a:rPr>
              <a:t>)</a:t>
            </a:r>
          </a:p>
        </p:txBody>
      </p:sp>
      <p:sp>
        <p:nvSpPr>
          <p:cNvPr id="31" name="TextBox 30">
            <a:extLst>
              <a:ext uri="{FF2B5EF4-FFF2-40B4-BE49-F238E27FC236}">
                <a16:creationId xmlns:a16="http://schemas.microsoft.com/office/drawing/2014/main" id="{52FDBC56-E89B-A8F0-D774-9667A2296314}"/>
              </a:ext>
            </a:extLst>
          </p:cNvPr>
          <p:cNvSpPr txBox="1"/>
          <p:nvPr/>
        </p:nvSpPr>
        <p:spPr>
          <a:xfrm>
            <a:off x="6867926" y="2725736"/>
            <a:ext cx="835485" cy="584775"/>
          </a:xfrm>
          <a:prstGeom prst="rect">
            <a:avLst/>
          </a:prstGeom>
          <a:noFill/>
        </p:spPr>
        <p:txBody>
          <a:bodyPr wrap="none" rtlCol="0">
            <a:spAutoFit/>
          </a:bodyPr>
          <a:lstStyle/>
          <a:p>
            <a:r>
              <a:rPr lang="en-US" sz="3200" dirty="0">
                <a:latin typeface="Cambria Math" panose="02040503050406030204" pitchFamily="18" charset="0"/>
                <a:ea typeface="Cambria Math" panose="02040503050406030204" pitchFamily="18" charset="0"/>
              </a:rPr>
              <a:t>+ ...</a:t>
            </a:r>
          </a:p>
        </p:txBody>
      </p:sp>
    </p:spTree>
    <p:extLst>
      <p:ext uri="{BB962C8B-B14F-4D97-AF65-F5344CB8AC3E}">
        <p14:creationId xmlns:p14="http://schemas.microsoft.com/office/powerpoint/2010/main" val="223237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TM10001115[[fn=Parcel]]</Template>
  <TotalTime>20542</TotalTime>
  <Words>2301</Words>
  <Application>Microsoft Office PowerPoint</Application>
  <PresentationFormat>Widescreen</PresentationFormat>
  <Paragraphs>299</Paragraphs>
  <Slides>57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Aptos</vt:lpstr>
      <vt:lpstr>Arial</vt:lpstr>
      <vt:lpstr>Cambria Math</vt:lpstr>
      <vt:lpstr>Gill Sans MT</vt:lpstr>
      <vt:lpstr>Miriam Fixed</vt:lpstr>
      <vt:lpstr>Wingdings</vt:lpstr>
      <vt:lpstr>Parcel</vt:lpstr>
      <vt:lpstr>Having Way Too Much Fun Playing Videogames By Using A Concerning Amount Of Math</vt:lpstr>
      <vt:lpstr>Part 1:  Genshin Impact  Price Haggling</vt:lpstr>
      <vt:lpstr>PowerPoint Presentation</vt:lpstr>
      <vt:lpstr>The Rules</vt:lpstr>
      <vt:lpstr>The Rules</vt:lpstr>
      <vt:lpstr>Example #1</vt:lpstr>
      <vt:lpstr>Mathematical Formulation</vt:lpstr>
      <vt:lpstr>A small Reformulation</vt:lpstr>
      <vt:lpstr>What’s the expected payment?</vt:lpstr>
      <vt:lpstr>What’s the expected payment?</vt:lpstr>
      <vt:lpstr>What’s the expected payment?</vt:lpstr>
      <vt:lpstr>What’s the expected payment?</vt:lpstr>
      <vt:lpstr>PowerPoint Presentation</vt:lpstr>
      <vt:lpstr>PowerPoint Presentation</vt:lpstr>
      <vt:lpstr>PowerPoint Presentation</vt:lpstr>
      <vt:lpstr>PowerPoint Presentation</vt:lpstr>
      <vt:lpstr>Conclusion</vt:lpstr>
      <vt:lpstr>Part II: Love Live School Idol Festival</vt:lpstr>
      <vt:lpstr>(it’s another gacha game)</vt:lpstr>
      <vt:lpstr>Box Scouting</vt:lpstr>
      <vt:lpstr>What do you think?</vt:lpstr>
      <vt:lpstr>*drum roll*</vt:lpstr>
      <vt:lpstr>Problem-solving strategy:   Consider extreme cases  and/or variants</vt:lpstr>
      <vt:lpstr>A better strategy</vt:lpstr>
      <vt:lpstr>Conclusion</vt:lpstr>
      <vt:lpstr>Part III:  Minecraft</vt:lpstr>
      <vt:lpstr>Water source vs. normal water</vt:lpstr>
      <vt:lpstr>Water source vs. normal water</vt:lpstr>
      <vt:lpstr>How do you get infinite water?</vt:lpstr>
      <vt:lpstr>Step 1</vt:lpstr>
      <vt:lpstr>Step 2</vt:lpstr>
      <vt:lpstr>Step 3</vt:lpstr>
      <vt:lpstr>Step 4</vt:lpstr>
      <vt:lpstr>Step 5</vt:lpstr>
      <vt:lpstr>Why does this work?</vt:lpstr>
      <vt:lpstr>Example</vt:lpstr>
      <vt:lpstr>Example</vt:lpstr>
      <vt:lpstr>Example</vt:lpstr>
      <vt:lpstr>Example</vt:lpstr>
      <vt:lpstr>Example</vt:lpstr>
      <vt:lpstr>Example</vt:lpstr>
      <vt:lpstr>Example</vt:lpstr>
      <vt:lpstr>Example</vt:lpstr>
      <vt:lpstr>Example</vt:lpstr>
      <vt:lpstr>Example</vt:lpstr>
      <vt:lpstr>Example</vt:lpstr>
      <vt:lpstr>The Math Question</vt:lpstr>
      <vt:lpstr>Proof</vt:lpstr>
      <vt:lpstr>PowerPoint Presentation</vt:lpstr>
      <vt:lpstr>Why does the perimeter  never increase?</vt:lpstr>
      <vt:lpstr>How does this help prove the theorem?</vt:lpstr>
      <vt:lpstr>Part 1V:  Genshin Impact  Price Haggling</vt:lpstr>
      <vt:lpstr>PowerPoint Presentation</vt:lpstr>
      <vt:lpstr>Mathematical Formulation</vt:lpstr>
      <vt:lpstr>Current Results</vt:lpstr>
      <vt:lpstr>Concluding remarks</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Having Way Too Much Fun Playing Videogames By Using A Concerning Amount Of Math</dc:title>
  <dc:creator>Thomas Lam</dc:creator>
  <cp:lastModifiedBy>Thomas Lam</cp:lastModifiedBy>
  <cp:revision>1</cp:revision>
  <dcterms:created xsi:type="dcterms:W3CDTF">2024-04-14T02:38:31Z</dcterms:created>
  <dcterms:modified xsi:type="dcterms:W3CDTF">2024-04-28T22:16:08Z</dcterms:modified>
</cp:coreProperties>
</file>